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2.xml" ContentType="application/vnd.openxmlformats-officedocument.theme+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3.xml" ContentType="application/vnd.openxmlformats-officedocument.theme+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4.xml" ContentType="application/vnd.openxmlformats-officedocument.theme+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theme/theme5.xml" ContentType="application/vnd.openxmlformats-officedocument.theme+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theme/theme6.xml" ContentType="application/vnd.openxmlformats-officedocument.theme+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theme/theme7.xml" ContentType="application/vnd.openxmlformats-officedocument.theme+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theme/theme8.xml" ContentType="application/vnd.openxmlformats-officedocument.theme+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theme/theme9.xml" ContentType="application/vnd.openxmlformats-officedocument.theme+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theme/theme10.xml" ContentType="application/vnd.openxmlformats-officedocument.theme+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theme/theme11.xml" ContentType="application/vnd.openxmlformats-officedocument.theme+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theme/theme12.xml" ContentType="application/vnd.openxmlformats-officedocument.theme+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theme/theme13.xml" ContentType="application/vnd.openxmlformats-officedocument.theme+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theme/theme14.xml" ContentType="application/vnd.openxmlformats-officedocument.theme+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theme/theme15.xml" ContentType="application/vnd.openxmlformats-officedocument.theme+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theme/theme16.xml" ContentType="application/vnd.openxmlformats-officedocument.theme+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theme/theme17.xml" ContentType="application/vnd.openxmlformats-officedocument.theme+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theme/theme18.xml" ContentType="application/vnd.openxmlformats-officedocument.theme+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theme/theme19.xml" ContentType="application/vnd.openxmlformats-officedocument.theme+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0.xml" ContentType="application/vnd.openxmlformats-officedocument.presentationml.slideLayout+xml"/>
  <Override PartName="/ppt/theme/theme20.xml" ContentType="application/vnd.openxmlformats-officedocument.theme+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theme/theme21.xml" ContentType="application/vnd.openxmlformats-officedocument.theme+xml"/>
  <Override PartName="/ppt/slideLayouts/slideLayout469.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theme/theme22.xml" ContentType="application/vnd.openxmlformats-officedocument.theme+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theme/theme23.xml" ContentType="application/vnd.openxmlformats-officedocument.theme+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theme/theme24.xml" ContentType="application/vnd.openxmlformats-officedocument.theme+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0.xml" ContentType="application/vnd.openxmlformats-officedocument.presentationml.slideLayout+xml"/>
  <Override PartName="/ppt/theme/theme25.xml" ContentType="application/vnd.openxmlformats-officedocument.theme+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theme/theme26.xml" ContentType="application/vnd.openxmlformats-officedocument.theme+xml"/>
  <Override PartName="/ppt/slideLayouts/slideLayout557.xml" ContentType="application/vnd.openxmlformats-officedocument.presentationml.slideLayout+xml"/>
  <Override PartName="/ppt/theme/theme27.xml" ContentType="application/vnd.openxmlformats-officedocument.theme+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theme/theme28.xml" ContentType="application/vnd.openxmlformats-officedocument.theme+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theme/theme29.xml" ContentType="application/vnd.openxmlformats-officedocument.theme+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theme/theme30.xml" ContentType="application/vnd.openxmlformats-officedocument.theme+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theme/theme31.xml" ContentType="application/vnd.openxmlformats-officedocument.theme+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theme/theme32.xml" ContentType="application/vnd.openxmlformats-officedocument.theme+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theme/theme33.xml" ContentType="application/vnd.openxmlformats-officedocument.theme+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theme/theme34.xml" ContentType="application/vnd.openxmlformats-officedocument.theme+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00.xml" ContentType="application/vnd.openxmlformats-officedocument.presentationml.slideLayout+xml"/>
  <Override PartName="/ppt/theme/theme35.xml" ContentType="application/vnd.openxmlformats-officedocument.theme+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theme/theme36.xml" ContentType="application/vnd.openxmlformats-officedocument.theme+xml"/>
  <Override PartName="/ppt/slideLayouts/slideLayout729.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theme/theme37.xml" ContentType="application/vnd.openxmlformats-officedocument.theme+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theme/theme38.xml" ContentType="application/vnd.openxmlformats-officedocument.theme+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theme/theme39.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heme/theme4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90" r:id="rId2"/>
    <p:sldMasterId id="2147483720" r:id="rId3"/>
    <p:sldMasterId id="2147483733" r:id="rId4"/>
    <p:sldMasterId id="2147483763" r:id="rId5"/>
    <p:sldMasterId id="2147483783" r:id="rId6"/>
    <p:sldMasterId id="2147483803" r:id="rId7"/>
    <p:sldMasterId id="2147483823" r:id="rId8"/>
    <p:sldMasterId id="2147483843" r:id="rId9"/>
    <p:sldMasterId id="2147483863" r:id="rId10"/>
    <p:sldMasterId id="2147483883" r:id="rId11"/>
    <p:sldMasterId id="2147483903" r:id="rId12"/>
    <p:sldMasterId id="2147483936" r:id="rId13"/>
    <p:sldMasterId id="2147483969" r:id="rId14"/>
    <p:sldMasterId id="2147484002" r:id="rId15"/>
    <p:sldMasterId id="2147484035" r:id="rId16"/>
    <p:sldMasterId id="2147484054" r:id="rId17"/>
    <p:sldMasterId id="2147484074" r:id="rId18"/>
    <p:sldMasterId id="2147484093" r:id="rId19"/>
    <p:sldMasterId id="2147484113" r:id="rId20"/>
    <p:sldMasterId id="2147484133" r:id="rId21"/>
    <p:sldMasterId id="2147484152" r:id="rId22"/>
    <p:sldMasterId id="2147484172" r:id="rId23"/>
    <p:sldMasterId id="2147484191" r:id="rId24"/>
    <p:sldMasterId id="2147484211" r:id="rId25"/>
    <p:sldMasterId id="2147484228" r:id="rId26"/>
    <p:sldMasterId id="2147484245" r:id="rId27"/>
    <p:sldMasterId id="2147484247" r:id="rId28"/>
    <p:sldMasterId id="2147484264" r:id="rId29"/>
    <p:sldMasterId id="2147484281" r:id="rId30"/>
    <p:sldMasterId id="2147484301" r:id="rId31"/>
    <p:sldMasterId id="2147484321" r:id="rId32"/>
    <p:sldMasterId id="2147484340" r:id="rId33"/>
    <p:sldMasterId id="2147484360" r:id="rId34"/>
    <p:sldMasterId id="2147484379" r:id="rId35"/>
    <p:sldMasterId id="2147484399" r:id="rId36"/>
    <p:sldMasterId id="2147484429" r:id="rId37"/>
    <p:sldMasterId id="2147484449" r:id="rId38"/>
    <p:sldMasterId id="2147484468" r:id="rId39"/>
  </p:sldMasterIdLst>
  <p:notesMasterIdLst>
    <p:notesMasterId r:id="rId45"/>
  </p:notesMasterIdLst>
  <p:sldIdLst>
    <p:sldId id="424" r:id="rId40"/>
    <p:sldId id="268" r:id="rId41"/>
    <p:sldId id="422" r:id="rId42"/>
    <p:sldId id="326" r:id="rId43"/>
    <p:sldId id="425"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15" autoAdjust="0"/>
    <p:restoredTop sz="72300" autoAdjust="0"/>
  </p:normalViewPr>
  <p:slideViewPr>
    <p:cSldViewPr snapToGrid="0">
      <p:cViewPr varScale="1">
        <p:scale>
          <a:sx n="71" d="100"/>
          <a:sy n="71" d="100"/>
        </p:scale>
        <p:origin x="618"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3.xml"/><Relationship Id="rId18" Type="http://schemas.openxmlformats.org/officeDocument/2006/relationships/slideMaster" Target="slideMasters/slideMaster18.xml"/><Relationship Id="rId26" Type="http://schemas.openxmlformats.org/officeDocument/2006/relationships/slideMaster" Target="slideMasters/slideMaster26.xml"/><Relationship Id="rId39" Type="http://schemas.openxmlformats.org/officeDocument/2006/relationships/slideMaster" Target="slideMasters/slideMaster39.xml"/><Relationship Id="rId3" Type="http://schemas.openxmlformats.org/officeDocument/2006/relationships/slideMaster" Target="slideMasters/slideMaster3.xml"/><Relationship Id="rId21" Type="http://schemas.openxmlformats.org/officeDocument/2006/relationships/slideMaster" Target="slideMasters/slideMaster21.xml"/><Relationship Id="rId34" Type="http://schemas.openxmlformats.org/officeDocument/2006/relationships/slideMaster" Target="slideMasters/slideMaster34.xml"/><Relationship Id="rId42" Type="http://schemas.openxmlformats.org/officeDocument/2006/relationships/slide" Target="slides/slide3.xml"/><Relationship Id="rId47" Type="http://schemas.openxmlformats.org/officeDocument/2006/relationships/viewProps" Target="viewProps.xml"/><Relationship Id="rId7" Type="http://schemas.openxmlformats.org/officeDocument/2006/relationships/slideMaster" Target="slideMasters/slideMaster7.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25" Type="http://schemas.openxmlformats.org/officeDocument/2006/relationships/slideMaster" Target="slideMasters/slideMaster25.xml"/><Relationship Id="rId33" Type="http://schemas.openxmlformats.org/officeDocument/2006/relationships/slideMaster" Target="slideMasters/slideMaster33.xml"/><Relationship Id="rId38" Type="http://schemas.openxmlformats.org/officeDocument/2006/relationships/slideMaster" Target="slideMasters/slideMaster38.xml"/><Relationship Id="rId46"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Master" Target="slideMasters/slideMaster16.xml"/><Relationship Id="rId20" Type="http://schemas.openxmlformats.org/officeDocument/2006/relationships/slideMaster" Target="slideMasters/slideMaster20.xml"/><Relationship Id="rId29" Type="http://schemas.openxmlformats.org/officeDocument/2006/relationships/slideMaster" Target="slideMasters/slideMaster29.xml"/><Relationship Id="rId41" Type="http://schemas.openxmlformats.org/officeDocument/2006/relationships/slide" Target="slides/slide2.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Master" Target="slideMasters/slideMaster11.xml"/><Relationship Id="rId24" Type="http://schemas.openxmlformats.org/officeDocument/2006/relationships/slideMaster" Target="slideMasters/slideMaster24.xml"/><Relationship Id="rId32" Type="http://schemas.openxmlformats.org/officeDocument/2006/relationships/slideMaster" Target="slideMasters/slideMaster32.xml"/><Relationship Id="rId37" Type="http://schemas.openxmlformats.org/officeDocument/2006/relationships/slideMaster" Target="slideMasters/slideMaster37.xml"/><Relationship Id="rId40" Type="http://schemas.openxmlformats.org/officeDocument/2006/relationships/slide" Target="slides/slide1.xml"/><Relationship Id="rId45" Type="http://schemas.openxmlformats.org/officeDocument/2006/relationships/notesMaster" Target="notesMasters/notesMaster1.xml"/><Relationship Id="rId5" Type="http://schemas.openxmlformats.org/officeDocument/2006/relationships/slideMaster" Target="slideMasters/slideMaster5.xml"/><Relationship Id="rId15" Type="http://schemas.openxmlformats.org/officeDocument/2006/relationships/slideMaster" Target="slideMasters/slideMaster15.xml"/><Relationship Id="rId23" Type="http://schemas.openxmlformats.org/officeDocument/2006/relationships/slideMaster" Target="slideMasters/slideMaster23.xml"/><Relationship Id="rId28" Type="http://schemas.openxmlformats.org/officeDocument/2006/relationships/slideMaster" Target="slideMasters/slideMaster28.xml"/><Relationship Id="rId36" Type="http://schemas.openxmlformats.org/officeDocument/2006/relationships/slideMaster" Target="slideMasters/slideMaster36.xml"/><Relationship Id="rId49" Type="http://schemas.openxmlformats.org/officeDocument/2006/relationships/tableStyles" Target="tableStyles.xml"/><Relationship Id="rId10" Type="http://schemas.openxmlformats.org/officeDocument/2006/relationships/slideMaster" Target="slideMasters/slideMaster10.xml"/><Relationship Id="rId19" Type="http://schemas.openxmlformats.org/officeDocument/2006/relationships/slideMaster" Target="slideMasters/slideMaster19.xml"/><Relationship Id="rId31" Type="http://schemas.openxmlformats.org/officeDocument/2006/relationships/slideMaster" Target="slideMasters/slideMaster31.xml"/><Relationship Id="rId44" Type="http://schemas.openxmlformats.org/officeDocument/2006/relationships/slide" Target="slides/slide5.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Master" Target="slideMasters/slideMaster14.xml"/><Relationship Id="rId22" Type="http://schemas.openxmlformats.org/officeDocument/2006/relationships/slideMaster" Target="slideMasters/slideMaster22.xml"/><Relationship Id="rId27" Type="http://schemas.openxmlformats.org/officeDocument/2006/relationships/slideMaster" Target="slideMasters/slideMaster27.xml"/><Relationship Id="rId30" Type="http://schemas.openxmlformats.org/officeDocument/2006/relationships/slideMaster" Target="slideMasters/slideMaster30.xml"/><Relationship Id="rId35" Type="http://schemas.openxmlformats.org/officeDocument/2006/relationships/slideMaster" Target="slideMasters/slideMaster35.xml"/><Relationship Id="rId43" Type="http://schemas.openxmlformats.org/officeDocument/2006/relationships/slide" Target="slides/slide4.xml"/><Relationship Id="rId48" Type="http://schemas.openxmlformats.org/officeDocument/2006/relationships/theme" Target="theme/theme1.xml"/><Relationship Id="rId8" Type="http://schemas.openxmlformats.org/officeDocument/2006/relationships/slideMaster" Target="slideMasters/slideMaster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7.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A3FC784-41E4-4FAF-8734-172CC089935E}" type="datetimeFigureOut">
              <a:rPr lang="en-GB" smtClean="0"/>
              <a:t>10/10/2013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F8B2DBC-4761-4AFA-8E4B-8D7C098108C2}" type="slidenum">
              <a:rPr lang="en-GB" smtClean="0"/>
              <a:t>‹#›</a:t>
            </a:fld>
            <a:endParaRPr lang="en-GB"/>
          </a:p>
        </p:txBody>
      </p:sp>
    </p:spTree>
    <p:extLst>
      <p:ext uri="{BB962C8B-B14F-4D97-AF65-F5344CB8AC3E}">
        <p14:creationId xmlns:p14="http://schemas.microsoft.com/office/powerpoint/2010/main" val="2724624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a:t>
            </a:r>
            <a:r>
              <a:rPr lang="en-US" baseline="0" dirty="0" smtClean="0"/>
              <a:t> start of day 2 looks the same as the end of day 1. The trainer should tease out of the agenda slides following, what the key learning points are, and contextualize these items for the attendees. There is also an explicit call for questions and dialogue before continuing. </a:t>
            </a:r>
            <a:endParaRPr lang="en-US" dirty="0" smtClean="0"/>
          </a:p>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1</a:t>
            </a:fld>
            <a:endParaRPr lang="en-US" dirty="0"/>
          </a:p>
        </p:txBody>
      </p:sp>
    </p:spTree>
    <p:extLst>
      <p:ext uri="{BB962C8B-B14F-4D97-AF65-F5344CB8AC3E}">
        <p14:creationId xmlns:p14="http://schemas.microsoft.com/office/powerpoint/2010/main" val="28519324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3199">
              <a:spcAft>
                <a:spcPts val="340"/>
              </a:spcAft>
              <a:defRPr/>
            </a:pPr>
            <a:r>
              <a:rPr lang="en-US" b="1" dirty="0" smtClean="0"/>
              <a:t>Slide Objectives:</a:t>
            </a:r>
          </a:p>
          <a:p>
            <a:pPr marL="174982" indent="-174982">
              <a:buFont typeface="Arial" pitchFamily="34" charset="0"/>
              <a:buChar char="•"/>
            </a:pPr>
            <a:r>
              <a:rPr lang="en-US" dirty="0" smtClean="0"/>
              <a:t>Introduce the topics that will be</a:t>
            </a:r>
            <a:r>
              <a:rPr lang="en-US" baseline="0" dirty="0" smtClean="0"/>
              <a:t> covered in this session</a:t>
            </a:r>
            <a:endParaRPr lang="en-US" dirty="0" smtClean="0"/>
          </a:p>
          <a:p>
            <a:pPr marL="174982" indent="-174982">
              <a:buFont typeface="Arial" pitchFamily="34" charset="0"/>
              <a:buChar char="•"/>
            </a:pPr>
            <a:endParaRPr lang="en-US" dirty="0" smtClean="0"/>
          </a:p>
          <a:p>
            <a:pPr marL="0" marR="0" indent="0" algn="l" defTabSz="685864" rtl="0" eaLnBrk="1" fontAlgn="auto" latinLnBrk="0" hangingPunct="1">
              <a:lnSpc>
                <a:spcPct val="90000"/>
              </a:lnSpc>
              <a:spcBef>
                <a:spcPts val="0"/>
              </a:spcBef>
              <a:spcAft>
                <a:spcPts val="250"/>
              </a:spcAft>
              <a:buClrTx/>
              <a:buSzTx/>
              <a:buFont typeface="Arial" pitchFamily="34" charset="0"/>
              <a:buNone/>
              <a:tabLst/>
              <a:defRPr/>
            </a:pPr>
            <a:r>
              <a:rPr lang="en-US" sz="1600" b="1" dirty="0" smtClean="0"/>
              <a:t>VALUE PROP</a:t>
            </a:r>
          </a:p>
          <a:p>
            <a:endParaRPr lang="en-US" dirty="0" smtClean="0"/>
          </a:p>
          <a:p>
            <a:r>
              <a:rPr lang="en-US" b="1" dirty="0" smtClean="0"/>
              <a:t>Speaking Points:</a:t>
            </a:r>
          </a:p>
          <a:p>
            <a:endParaRPr lang="en-US" dirty="0" smtClean="0"/>
          </a:p>
          <a:p>
            <a:r>
              <a:rPr lang="en-US" b="1" dirty="0" smtClean="0"/>
              <a:t>Notes:</a:t>
            </a:r>
          </a:p>
          <a:p>
            <a:endParaRPr lang="en-US" dirty="0"/>
          </a:p>
        </p:txBody>
      </p:sp>
      <p:sp>
        <p:nvSpPr>
          <p:cNvPr id="4" name="Slide Number Placeholder 3"/>
          <p:cNvSpPr>
            <a:spLocks noGrp="1"/>
          </p:cNvSpPr>
          <p:nvPr>
            <p:ph type="sldNum" sz="quarter" idx="10"/>
          </p:nvPr>
        </p:nvSpPr>
        <p:spPr/>
        <p:txBody>
          <a:bodyPr/>
          <a:lstStyle/>
          <a:p>
            <a:fld id="{94A25E58-20C3-47A2-B67C-8A1FCB5D4422}" type="slidenum">
              <a:rPr lang="en-US" smtClean="0">
                <a:solidFill>
                  <a:prstClr val="black"/>
                </a:solidFill>
              </a:rPr>
              <a:pPr/>
              <a:t>2</a:t>
            </a:fld>
            <a:endParaRPr lang="en-US">
              <a:solidFill>
                <a:prstClr val="black"/>
              </a:solidFill>
            </a:endParaRPr>
          </a:p>
        </p:txBody>
      </p:sp>
    </p:spTree>
    <p:extLst>
      <p:ext uri="{BB962C8B-B14F-4D97-AF65-F5344CB8AC3E}">
        <p14:creationId xmlns:p14="http://schemas.microsoft.com/office/powerpoint/2010/main" val="10281772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3199">
              <a:spcAft>
                <a:spcPts val="340"/>
              </a:spcAft>
              <a:defRPr/>
            </a:pPr>
            <a:r>
              <a:rPr lang="en-US" b="1" dirty="0" smtClean="0"/>
              <a:t>Slide Objectives:</a:t>
            </a:r>
          </a:p>
          <a:p>
            <a:pPr marL="174982" indent="-174982">
              <a:buFont typeface="Arial" pitchFamily="34" charset="0"/>
              <a:buChar char="•"/>
            </a:pPr>
            <a:r>
              <a:rPr lang="en-US" dirty="0" smtClean="0"/>
              <a:t>Introduce the topics that will be</a:t>
            </a:r>
            <a:r>
              <a:rPr lang="en-US" baseline="0" dirty="0" smtClean="0"/>
              <a:t> covered in this session</a:t>
            </a:r>
            <a:endParaRPr lang="en-US" dirty="0" smtClean="0"/>
          </a:p>
          <a:p>
            <a:pPr marL="174982" indent="-174982">
              <a:buFont typeface="Arial" pitchFamily="34" charset="0"/>
              <a:buChar char="•"/>
            </a:pPr>
            <a:endParaRPr lang="en-US" dirty="0" smtClean="0"/>
          </a:p>
          <a:p>
            <a:pPr marL="0" marR="0" indent="0" algn="l" defTabSz="685864" rtl="0" eaLnBrk="1" fontAlgn="auto" latinLnBrk="0" hangingPunct="1">
              <a:lnSpc>
                <a:spcPct val="90000"/>
              </a:lnSpc>
              <a:spcBef>
                <a:spcPts val="0"/>
              </a:spcBef>
              <a:spcAft>
                <a:spcPts val="250"/>
              </a:spcAft>
              <a:buClrTx/>
              <a:buSzTx/>
              <a:buFont typeface="Arial" pitchFamily="34" charset="0"/>
              <a:buNone/>
              <a:tabLst/>
              <a:defRPr/>
            </a:pPr>
            <a:r>
              <a:rPr lang="en-US" sz="1600" b="1" dirty="0" smtClean="0"/>
              <a:t>VALUE PROP</a:t>
            </a:r>
          </a:p>
          <a:p>
            <a:endParaRPr lang="en-US" dirty="0" smtClean="0"/>
          </a:p>
          <a:p>
            <a:r>
              <a:rPr lang="en-US" b="1" dirty="0" smtClean="0"/>
              <a:t>Speaking Points:</a:t>
            </a:r>
          </a:p>
          <a:p>
            <a:endParaRPr lang="en-US" dirty="0" smtClean="0"/>
          </a:p>
          <a:p>
            <a:r>
              <a:rPr lang="en-US" b="1" dirty="0" smtClean="0"/>
              <a:t>Notes:</a:t>
            </a:r>
          </a:p>
          <a:p>
            <a:endParaRPr lang="en-US" dirty="0"/>
          </a:p>
        </p:txBody>
      </p:sp>
      <p:sp>
        <p:nvSpPr>
          <p:cNvPr id="4" name="Slide Number Placeholder 3"/>
          <p:cNvSpPr>
            <a:spLocks noGrp="1"/>
          </p:cNvSpPr>
          <p:nvPr>
            <p:ph type="sldNum" sz="quarter" idx="10"/>
          </p:nvPr>
        </p:nvSpPr>
        <p:spPr/>
        <p:txBody>
          <a:bodyPr/>
          <a:lstStyle/>
          <a:p>
            <a:fld id="{94A25E58-20C3-47A2-B67C-8A1FCB5D4422}" type="slidenum">
              <a:rPr lang="en-US" smtClean="0">
                <a:solidFill>
                  <a:prstClr val="black"/>
                </a:solidFill>
              </a:rPr>
              <a:pPr/>
              <a:t>3</a:t>
            </a:fld>
            <a:endParaRPr lang="en-US">
              <a:solidFill>
                <a:prstClr val="black"/>
              </a:solidFill>
            </a:endParaRPr>
          </a:p>
        </p:txBody>
      </p:sp>
    </p:spTree>
    <p:extLst>
      <p:ext uri="{BB962C8B-B14F-4D97-AF65-F5344CB8AC3E}">
        <p14:creationId xmlns:p14="http://schemas.microsoft.com/office/powerpoint/2010/main" val="30068952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4A25E58-20C3-47A2-B67C-8A1FCB5D4422}" type="slidenum">
              <a:rPr lang="en-US">
                <a:solidFill>
                  <a:prstClr val="black"/>
                </a:solidFill>
              </a:rPr>
              <a:pPr/>
              <a:t>4</a:t>
            </a:fld>
            <a:endParaRPr lang="en-US">
              <a:solidFill>
                <a:prstClr val="black"/>
              </a:solidFill>
            </a:endParaRPr>
          </a:p>
        </p:txBody>
      </p:sp>
    </p:spTree>
    <p:extLst>
      <p:ext uri="{BB962C8B-B14F-4D97-AF65-F5344CB8AC3E}">
        <p14:creationId xmlns:p14="http://schemas.microsoft.com/office/powerpoint/2010/main" val="2572510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6" name="Date Placeholder 5"/>
          <p:cNvSpPr>
            <a:spLocks noGrp="1"/>
          </p:cNvSpPr>
          <p:nvPr>
            <p:ph type="dt" idx="10"/>
          </p:nvPr>
        </p:nvSpPr>
        <p:spPr/>
        <p:txBody>
          <a:bodyPr/>
          <a:lstStyle/>
          <a:p>
            <a:fld id="{51CE3BB4-AC9E-4243-9B0E-69D5AFF7BD13}" type="datetime1">
              <a:rPr lang="en-US" smtClean="0"/>
              <a:t>10/10/2013</a:t>
            </a:fld>
            <a:endParaRPr lang="en-US" dirty="0"/>
          </a:p>
        </p:txBody>
      </p:sp>
      <p:sp>
        <p:nvSpPr>
          <p:cNvPr id="9" name="Footer Placeholder 8"/>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10" name="Slide Number Placeholder 9"/>
          <p:cNvSpPr>
            <a:spLocks noGrp="1"/>
          </p:cNvSpPr>
          <p:nvPr>
            <p:ph type="sldNum" sz="quarter" idx="12"/>
          </p:nvPr>
        </p:nvSpPr>
        <p:spPr/>
        <p:txBody>
          <a:bodyPr/>
          <a:lstStyle/>
          <a:p>
            <a:fld id="{B4008EB6-D09E-4580-8CD6-DDB14511944F}" type="slidenum">
              <a:rPr lang="en-US" smtClean="0"/>
              <a:pPr/>
              <a:t>5</a:t>
            </a:fld>
            <a:endParaRPr lang="en-US" dirty="0"/>
          </a:p>
        </p:txBody>
      </p:sp>
      <p:sp>
        <p:nvSpPr>
          <p:cNvPr id="11" name="Header Placeholder 10"/>
          <p:cNvSpPr>
            <a:spLocks noGrp="1"/>
          </p:cNvSpPr>
          <p:nvPr>
            <p:ph type="hdr" sz="quarter" idx="13"/>
          </p:nvPr>
        </p:nvSpPr>
        <p:spPr/>
        <p:txBody>
          <a:bodyPr/>
          <a:lstStyle/>
          <a:p>
            <a:r>
              <a:rPr lang="en-US" dirty="0" smtClean="0"/>
              <a:t>Microsoft Research</a:t>
            </a:r>
            <a:endParaRPr lang="en-US" dirty="0"/>
          </a:p>
        </p:txBody>
      </p:sp>
    </p:spTree>
    <p:extLst>
      <p:ext uri="{BB962C8B-B14F-4D97-AF65-F5344CB8AC3E}">
        <p14:creationId xmlns:p14="http://schemas.microsoft.com/office/powerpoint/2010/main" val="385585800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5.xml"/><Relationship Id="rId4" Type="http://schemas.microsoft.com/office/2007/relationships/hdphoto" Target="../media/hdphoto1.wdp"/></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5.xml"/><Relationship Id="rId4" Type="http://schemas.microsoft.com/office/2007/relationships/hdphoto" Target="../media/hdphoto2.wdp"/></Relationships>
</file>

<file path=ppt/slideLayouts/_rels/slideLayout10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5.xml"/><Relationship Id="rId4" Type="http://schemas.microsoft.com/office/2007/relationships/hdphoto" Target="../media/hdphoto1.wdp"/></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5.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5.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6.xml"/><Relationship Id="rId4" Type="http://schemas.microsoft.com/office/2007/relationships/hdphoto" Target="../media/hdphoto1.wdp"/></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6.xml"/><Relationship Id="rId4" Type="http://schemas.microsoft.com/office/2007/relationships/hdphoto" Target="../media/hdphoto2.wdp"/></Relationships>
</file>

<file path=ppt/slideLayouts/_rels/slideLayout12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6.xml"/><Relationship Id="rId4" Type="http://schemas.microsoft.com/office/2007/relationships/hdphoto" Target="../media/hdphoto1.wdp"/></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6.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6.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7.xml"/><Relationship Id="rId4" Type="http://schemas.microsoft.com/office/2007/relationships/hdphoto" Target="../media/hdphoto1.wdp"/></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7.xml"/><Relationship Id="rId4" Type="http://schemas.microsoft.com/office/2007/relationships/hdphoto" Target="../media/hdphoto2.wdp"/></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14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14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14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7.xml"/><Relationship Id="rId4" Type="http://schemas.microsoft.com/office/2007/relationships/hdphoto" Target="../media/hdphoto1.wdp"/></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7.xml"/></Relationships>
</file>

<file path=ppt/slideLayouts/_rels/slideLayout15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7.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15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7.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15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8.xml"/><Relationship Id="rId4" Type="http://schemas.microsoft.com/office/2007/relationships/hdphoto" Target="../media/hdphoto1.wdp"/></Relationships>
</file>

<file path=ppt/slideLayouts/_rels/slideLayout15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8.xml"/><Relationship Id="rId4" Type="http://schemas.microsoft.com/office/2007/relationships/hdphoto" Target="../media/hdphoto2.wdp"/></Relationships>
</file>

<file path=ppt/slideLayouts/_rels/slideLayout15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8.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8.xml"/></Relationships>
</file>

<file path=ppt/slideLayouts/_rels/slideLayout16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8.xml"/></Relationships>
</file>

<file path=ppt/slideLayouts/_rels/slideLayout16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8.xml"/></Relationships>
</file>

<file path=ppt/slideLayouts/_rels/slideLayout16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8.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8.xml"/><Relationship Id="rId4" Type="http://schemas.microsoft.com/office/2007/relationships/hdphoto" Target="../media/hdphoto1.wdp"/></Relationships>
</file>

<file path=ppt/slideLayouts/_rels/slideLayout17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8.xml"/></Relationships>
</file>

<file path=ppt/slideLayouts/_rels/slideLayout17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8.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17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8.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17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9.xml"/><Relationship Id="rId4" Type="http://schemas.microsoft.com/office/2007/relationships/hdphoto" Target="../media/hdphoto1.wdp"/></Relationships>
</file>

<file path=ppt/slideLayouts/_rels/slideLayout17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9.xml"/><Relationship Id="rId4" Type="http://schemas.microsoft.com/office/2007/relationships/hdphoto" Target="../media/hdphoto2.wdp"/></Relationships>
</file>

<file path=ppt/slideLayouts/_rels/slideLayout17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9.xml"/></Relationships>
</file>

<file path=ppt/slideLayouts/_rels/slideLayout17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9.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9.xml"/></Relationships>
</file>

<file path=ppt/slideLayouts/_rels/slideLayout18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9.xml"/></Relationships>
</file>

<file path=ppt/slideLayouts/_rels/slideLayout18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9.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9.xml"/><Relationship Id="rId4" Type="http://schemas.microsoft.com/office/2007/relationships/hdphoto" Target="../media/hdphoto1.wdp"/></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9.xml"/></Relationships>
</file>

<file path=ppt/slideLayouts/_rels/slideLayout19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9.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19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9.xml"/></Relationships>
</file>

<file path=ppt/slideLayouts/_rels/slideLayout19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9.xml"/></Relationships>
</file>

<file path=ppt/slideLayouts/_rels/slideLayout19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9.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19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10.xml"/><Relationship Id="rId4" Type="http://schemas.microsoft.com/office/2007/relationships/hdphoto" Target="../media/hdphoto1.wdp"/></Relationships>
</file>

<file path=ppt/slideLayouts/_rels/slideLayout19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10.xml"/><Relationship Id="rId4" Type="http://schemas.microsoft.com/office/2007/relationships/hdphoto" Target="../media/hdphoto2.wdp"/></Relationships>
</file>

<file path=ppt/slideLayouts/_rels/slideLayout19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0.xml"/></Relationships>
</file>

<file path=ppt/slideLayouts/_rels/slideLayout19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0.xml"/></Relationships>
</file>

<file path=ppt/slideLayouts/_rels/slideLayout19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0.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0.xml"/></Relationships>
</file>

<file path=ppt/slideLayouts/_rels/slideLayout20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0.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10.xml"/><Relationship Id="rId4" Type="http://schemas.microsoft.com/office/2007/relationships/hdphoto" Target="../media/hdphoto1.wdp"/></Relationships>
</file>

<file path=ppt/slideLayouts/_rels/slideLayout20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10.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10.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2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0.xml"/></Relationships>
</file>

<file path=ppt/slideLayouts/_rels/slideLayout2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0.xml"/></Relationships>
</file>

<file path=ppt/slideLayouts/_rels/slideLayout2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10.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2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11.xml"/><Relationship Id="rId4" Type="http://schemas.microsoft.com/office/2007/relationships/hdphoto" Target="../media/hdphoto1.wdp"/></Relationships>
</file>

<file path=ppt/slideLayouts/_rels/slideLayout2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11.xml"/><Relationship Id="rId4" Type="http://schemas.microsoft.com/office/2007/relationships/hdphoto" Target="../media/hdphoto2.wdp"/></Relationships>
</file>

<file path=ppt/slideLayouts/_rels/slideLayout21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1.xml"/></Relationships>
</file>

<file path=ppt/slideLayouts/_rels/slideLayout21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1.xml"/></Relationships>
</file>

<file path=ppt/slideLayouts/_rels/slideLayout21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1.xml"/></Relationships>
</file>

<file path=ppt/slideLayouts/_rels/slideLayout21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1.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11.xml"/><Relationship Id="rId4" Type="http://schemas.microsoft.com/office/2007/relationships/hdphoto" Target="../media/hdphoto1.wdp"/></Relationships>
</file>

<file path=ppt/slideLayouts/_rels/slideLayout2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11.xml"/></Relationships>
</file>

<file path=ppt/slideLayouts/_rels/slideLayout2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11.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1.xml"/></Relationships>
</file>

<file path=ppt/slideLayouts/_rels/slideLayout23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1.xml"/></Relationships>
</file>

<file path=ppt/slideLayouts/_rels/slideLayout2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11.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23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2.xml"/></Relationships>
</file>

<file path=ppt/slideLayouts/_rels/slideLayout23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2.xml"/></Relationships>
</file>

<file path=ppt/slideLayouts/_rels/slideLayout23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2.xml"/></Relationships>
</file>

<file path=ppt/slideLayouts/_rels/slideLayout23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2.xml"/></Relationships>
</file>

<file path=ppt/slideLayouts/_rels/slideLayout23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2.xml"/></Relationships>
</file>

<file path=ppt/slideLayouts/_rels/slideLayout23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2.xml"/></Relationships>
</file>

<file path=ppt/slideLayouts/_rels/slideLayout23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2.xml"/></Relationships>
</file>

<file path=ppt/slideLayouts/_rels/slideLayout24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2.xml"/></Relationships>
</file>

<file path=ppt/slideLayouts/_rels/slideLayout242.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2.xml"/></Relationships>
</file>

<file path=ppt/slideLayouts/_rels/slideLayout243.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2.xml"/></Relationships>
</file>

<file path=ppt/slideLayouts/_rels/slideLayout24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2.xml"/></Relationships>
</file>

<file path=ppt/slideLayouts/_rels/slideLayout24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2.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9.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2.xml"/></Relationships>
</file>

<file path=ppt/slideLayouts/_rels/slideLayout26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2.xml"/></Relationships>
</file>

<file path=ppt/slideLayouts/_rels/slideLayout26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12.xml"/><Relationship Id="rId4" Type="http://schemas.openxmlformats.org/officeDocument/2006/relationships/image" Target="../media/image24.png"/></Relationships>
</file>

<file path=ppt/slideLayouts/_rels/slideLayout264.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4.png"/><Relationship Id="rId3" Type="http://schemas.openxmlformats.org/officeDocument/2006/relationships/image" Target="../media/image26.png"/><Relationship Id="rId7" Type="http://schemas.openxmlformats.org/officeDocument/2006/relationships/image" Target="../media/image29.png"/><Relationship Id="rId12" Type="http://schemas.openxmlformats.org/officeDocument/2006/relationships/image" Target="../media/image33.png"/><Relationship Id="rId2" Type="http://schemas.openxmlformats.org/officeDocument/2006/relationships/image" Target="../media/image25.jpg"/><Relationship Id="rId1" Type="http://schemas.openxmlformats.org/officeDocument/2006/relationships/slideMaster" Target="../slideMasters/slideMaster12.xml"/><Relationship Id="rId6" Type="http://schemas.openxmlformats.org/officeDocument/2006/relationships/image" Target="../media/image28.png"/><Relationship Id="rId11" Type="http://schemas.openxmlformats.org/officeDocument/2006/relationships/image" Target="../media/image32.png"/><Relationship Id="rId5" Type="http://schemas.openxmlformats.org/officeDocument/2006/relationships/image" Target="../media/image27.png"/><Relationship Id="rId10" Type="http://schemas.microsoft.com/office/2007/relationships/hdphoto" Target="../media/hdphoto5.wdp"/><Relationship Id="rId4" Type="http://schemas.microsoft.com/office/2007/relationships/hdphoto" Target="../media/hdphoto4.wdp"/><Relationship Id="rId9" Type="http://schemas.openxmlformats.org/officeDocument/2006/relationships/image" Target="../media/image31.png"/><Relationship Id="rId14" Type="http://schemas.openxmlformats.org/officeDocument/2006/relationships/image" Target="../media/image35.png"/></Relationships>
</file>

<file path=ppt/slideLayouts/_rels/slideLayout26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3.xml"/></Relationships>
</file>

<file path=ppt/slideLayouts/_rels/slideLayout26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3.xml"/></Relationships>
</file>

<file path=ppt/slideLayouts/_rels/slideLayout26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3.xml"/></Relationships>
</file>

<file path=ppt/slideLayouts/_rels/slideLayout26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3.xml"/></Relationships>
</file>

<file path=ppt/slideLayouts/_rels/slideLayout26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3.xml"/></Relationships>
</file>

<file path=ppt/slideLayouts/_rels/slideLayout27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3.xml"/></Relationships>
</file>

<file path=ppt/slideLayouts/_rels/slideLayout27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3.xml"/></Relationships>
</file>

<file path=ppt/slideLayouts/_rels/slideLayout27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3.xml"/></Relationships>
</file>

<file path=ppt/slideLayouts/_rels/slideLayout274.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3.xml"/></Relationships>
</file>

<file path=ppt/slideLayouts/_rels/slideLayout27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3.xml"/></Relationships>
</file>

<file path=ppt/slideLayouts/_rels/slideLayout27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3.xml"/></Relationships>
</file>

<file path=ppt/slideLayouts/_rels/slideLayout27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3.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1.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3.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3.xml"/></Relationships>
</file>

<file path=ppt/slideLayouts/_rels/slideLayout29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13.xml"/><Relationship Id="rId4" Type="http://schemas.openxmlformats.org/officeDocument/2006/relationships/image" Target="../media/image24.png"/></Relationships>
</file>

<file path=ppt/slideLayouts/_rels/slideLayout295.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4.png"/><Relationship Id="rId3" Type="http://schemas.openxmlformats.org/officeDocument/2006/relationships/image" Target="../media/image26.png"/><Relationship Id="rId7" Type="http://schemas.openxmlformats.org/officeDocument/2006/relationships/image" Target="../media/image29.png"/><Relationship Id="rId12" Type="http://schemas.openxmlformats.org/officeDocument/2006/relationships/image" Target="../media/image33.png"/><Relationship Id="rId2" Type="http://schemas.openxmlformats.org/officeDocument/2006/relationships/image" Target="../media/image25.jpg"/><Relationship Id="rId1" Type="http://schemas.openxmlformats.org/officeDocument/2006/relationships/slideMaster" Target="../slideMasters/slideMaster13.xml"/><Relationship Id="rId6" Type="http://schemas.openxmlformats.org/officeDocument/2006/relationships/image" Target="../media/image28.png"/><Relationship Id="rId11" Type="http://schemas.openxmlformats.org/officeDocument/2006/relationships/image" Target="../media/image32.png"/><Relationship Id="rId5" Type="http://schemas.openxmlformats.org/officeDocument/2006/relationships/image" Target="../media/image27.png"/><Relationship Id="rId10" Type="http://schemas.microsoft.com/office/2007/relationships/hdphoto" Target="../media/hdphoto5.wdp"/><Relationship Id="rId4" Type="http://schemas.microsoft.com/office/2007/relationships/hdphoto" Target="../media/hdphoto4.wdp"/><Relationship Id="rId9" Type="http://schemas.openxmlformats.org/officeDocument/2006/relationships/image" Target="../media/image31.png"/><Relationship Id="rId14" Type="http://schemas.openxmlformats.org/officeDocument/2006/relationships/image" Target="../media/image35.png"/></Relationships>
</file>

<file path=ppt/slideLayouts/_rels/slideLayout29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4.xml"/></Relationships>
</file>

<file path=ppt/slideLayouts/_rels/slideLayout29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4.xml"/></Relationships>
</file>

<file path=ppt/slideLayouts/_rels/slideLayout29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4.xml"/></Relationships>
</file>

<file path=ppt/slideLayouts/_rels/slideLayout29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4.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30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4.xml"/></Relationships>
</file>

<file path=ppt/slideLayouts/_rels/slideLayout30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4.xml"/></Relationships>
</file>

<file path=ppt/slideLayouts/_rels/slideLayout30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4.xml"/></Relationships>
</file>

<file path=ppt/slideLayouts/_rels/slideLayout30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4.xml"/></Relationships>
</file>

<file path=ppt/slideLayouts/_rels/slideLayout304.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4.xml"/></Relationships>
</file>

<file path=ppt/slideLayouts/_rels/slideLayout305.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4.xml"/></Relationships>
</file>

<file path=ppt/slideLayouts/_rels/slideLayout306.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4.xml"/></Relationships>
</file>

<file path=ppt/slideLayouts/_rels/slideLayout30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4.xml"/></Relationships>
</file>

<file path=ppt/slideLayouts/_rels/slideLayout30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4.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22.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4.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4.xml"/></Relationships>
</file>

<file path=ppt/slideLayouts/_rels/slideLayout3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14.xml"/><Relationship Id="rId4" Type="http://schemas.openxmlformats.org/officeDocument/2006/relationships/image" Target="../media/image24.png"/></Relationships>
</file>

<file path=ppt/slideLayouts/_rels/slideLayout326.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4.png"/><Relationship Id="rId3" Type="http://schemas.openxmlformats.org/officeDocument/2006/relationships/image" Target="../media/image26.png"/><Relationship Id="rId7" Type="http://schemas.openxmlformats.org/officeDocument/2006/relationships/image" Target="../media/image29.png"/><Relationship Id="rId12" Type="http://schemas.openxmlformats.org/officeDocument/2006/relationships/image" Target="../media/image33.png"/><Relationship Id="rId2" Type="http://schemas.openxmlformats.org/officeDocument/2006/relationships/image" Target="../media/image25.jpg"/><Relationship Id="rId1" Type="http://schemas.openxmlformats.org/officeDocument/2006/relationships/slideMaster" Target="../slideMasters/slideMaster14.xml"/><Relationship Id="rId6" Type="http://schemas.openxmlformats.org/officeDocument/2006/relationships/image" Target="../media/image28.png"/><Relationship Id="rId11" Type="http://schemas.openxmlformats.org/officeDocument/2006/relationships/image" Target="../media/image32.png"/><Relationship Id="rId5" Type="http://schemas.openxmlformats.org/officeDocument/2006/relationships/image" Target="../media/image27.png"/><Relationship Id="rId10" Type="http://schemas.microsoft.com/office/2007/relationships/hdphoto" Target="../media/hdphoto5.wdp"/><Relationship Id="rId4" Type="http://schemas.microsoft.com/office/2007/relationships/hdphoto" Target="../media/hdphoto4.wdp"/><Relationship Id="rId9" Type="http://schemas.openxmlformats.org/officeDocument/2006/relationships/image" Target="../media/image31.png"/><Relationship Id="rId14" Type="http://schemas.openxmlformats.org/officeDocument/2006/relationships/image" Target="../media/image35.png"/></Relationships>
</file>

<file path=ppt/slideLayouts/_rels/slideLayout32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5.xml"/></Relationships>
</file>

<file path=ppt/slideLayouts/_rels/slideLayout32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5.xml"/></Relationships>
</file>

<file path=ppt/slideLayouts/_rels/slideLayout32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5.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33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5.xml"/></Relationships>
</file>

<file path=ppt/slideLayouts/_rels/slideLayout33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5.xml"/></Relationships>
</file>

<file path=ppt/slideLayouts/_rels/slideLayout33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5.xml"/></Relationships>
</file>

<file path=ppt/slideLayouts/_rels/slideLayout33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5.xml"/></Relationships>
</file>

<file path=ppt/slideLayouts/_rels/slideLayout33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5.xml"/></Relationships>
</file>

<file path=ppt/slideLayouts/_rels/slideLayout335.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5.xml"/></Relationships>
</file>

<file path=ppt/slideLayouts/_rels/slideLayout33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5.xml"/></Relationships>
</file>

<file path=ppt/slideLayouts/_rels/slideLayout337.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5.xml"/></Relationships>
</file>

<file path=ppt/slideLayouts/_rels/slideLayout33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5.xml"/></Relationships>
</file>

<file path=ppt/slideLayouts/_rels/slideLayout33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5.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5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5.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5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5.xml"/></Relationships>
</file>

<file path=ppt/slideLayouts/_rels/slideLayout35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15.xml"/><Relationship Id="rId4" Type="http://schemas.openxmlformats.org/officeDocument/2006/relationships/image" Target="../media/image24.png"/></Relationships>
</file>

<file path=ppt/slideLayouts/_rels/slideLayout357.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4.png"/><Relationship Id="rId3" Type="http://schemas.openxmlformats.org/officeDocument/2006/relationships/image" Target="../media/image26.png"/><Relationship Id="rId7" Type="http://schemas.openxmlformats.org/officeDocument/2006/relationships/image" Target="../media/image29.png"/><Relationship Id="rId12" Type="http://schemas.openxmlformats.org/officeDocument/2006/relationships/image" Target="../media/image33.png"/><Relationship Id="rId2" Type="http://schemas.openxmlformats.org/officeDocument/2006/relationships/image" Target="../media/image25.jpg"/><Relationship Id="rId1" Type="http://schemas.openxmlformats.org/officeDocument/2006/relationships/slideMaster" Target="../slideMasters/slideMaster15.xml"/><Relationship Id="rId6" Type="http://schemas.openxmlformats.org/officeDocument/2006/relationships/image" Target="../media/image28.png"/><Relationship Id="rId11" Type="http://schemas.openxmlformats.org/officeDocument/2006/relationships/image" Target="../media/image32.png"/><Relationship Id="rId5" Type="http://schemas.openxmlformats.org/officeDocument/2006/relationships/image" Target="../media/image27.png"/><Relationship Id="rId10" Type="http://schemas.microsoft.com/office/2007/relationships/hdphoto" Target="../media/hdphoto5.wdp"/><Relationship Id="rId4" Type="http://schemas.microsoft.com/office/2007/relationships/hdphoto" Target="../media/hdphoto4.wdp"/><Relationship Id="rId9" Type="http://schemas.openxmlformats.org/officeDocument/2006/relationships/image" Target="../media/image31.png"/><Relationship Id="rId14" Type="http://schemas.openxmlformats.org/officeDocument/2006/relationships/image" Target="../media/image35.png"/></Relationships>
</file>

<file path=ppt/slideLayouts/_rels/slideLayout35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16.xml"/><Relationship Id="rId4" Type="http://schemas.microsoft.com/office/2007/relationships/hdphoto" Target="../media/hdphoto1.wdp"/></Relationships>
</file>

<file path=ppt/slideLayouts/_rels/slideLayout35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16.xml"/><Relationship Id="rId4" Type="http://schemas.microsoft.com/office/2007/relationships/hdphoto" Target="../media/hdphoto2.wdp"/></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36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6.xml"/></Relationships>
</file>

<file path=ppt/slideLayouts/_rels/slideLayout36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6.xml"/></Relationships>
</file>

<file path=ppt/slideLayouts/_rels/slideLayout36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6.xml"/></Relationships>
</file>

<file path=ppt/slideLayouts/_rels/slideLayout36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6.xml"/></Relationships>
</file>

<file path=ppt/slideLayouts/_rels/slideLayout36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6.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7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16.xml"/><Relationship Id="rId4" Type="http://schemas.microsoft.com/office/2007/relationships/hdphoto" Target="../media/hdphoto1.wdp"/></Relationships>
</file>

<file path=ppt/slideLayouts/_rels/slideLayout37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16.xml"/></Relationships>
</file>

<file path=ppt/slideLayouts/_rels/slideLayout37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16.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37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6.xml"/></Relationships>
</file>

<file path=ppt/slideLayouts/_rels/slideLayout37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6.xml"/></Relationships>
</file>

<file path=ppt/slideLayouts/_rels/slideLayout37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17.xml"/><Relationship Id="rId4" Type="http://schemas.microsoft.com/office/2007/relationships/hdphoto" Target="../media/hdphoto1.wdp"/></Relationships>
</file>

<file path=ppt/slideLayouts/_rels/slideLayout37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17.xml"/><Relationship Id="rId4" Type="http://schemas.microsoft.com/office/2007/relationships/hdphoto" Target="../media/hdphoto2.wdp"/></Relationships>
</file>

<file path=ppt/slideLayouts/_rels/slideLayout37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7.xml"/></Relationships>
</file>

<file path=ppt/slideLayouts/_rels/slideLayout37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7.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38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7.xml"/></Relationships>
</file>

<file path=ppt/slideLayouts/_rels/slideLayout38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7.xml"/></Relationships>
</file>

<file path=ppt/slideLayouts/_rels/slideLayout38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7.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8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17.xml"/><Relationship Id="rId4" Type="http://schemas.microsoft.com/office/2007/relationships/hdphoto" Target="../media/hdphoto1.wdp"/></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39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17.xml"/></Relationships>
</file>

<file path=ppt/slideLayouts/_rels/slideLayout39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17.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39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7.xml"/></Relationships>
</file>

<file path=ppt/slideLayouts/_rels/slideLayout39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7.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9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18.xml"/><Relationship Id="rId4" Type="http://schemas.microsoft.com/office/2007/relationships/hdphoto" Target="../media/hdphoto1.wdp"/></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9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18.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0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18.xml"/><Relationship Id="rId4" Type="http://schemas.microsoft.com/office/2007/relationships/hdphoto" Target="../media/hdphoto1.wdp"/></Relationships>
</file>

<file path=ppt/slideLayouts/_rels/slideLayout40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18.xml"/><Relationship Id="rId4" Type="http://schemas.microsoft.com/office/2007/relationships/hdphoto" Target="../media/hdphoto2.wdp"/></Relationships>
</file>

<file path=ppt/slideLayouts/_rels/slideLayout40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8.xml"/></Relationships>
</file>

<file path=ppt/slideLayouts/_rels/slideLayout40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8.xml"/></Relationships>
</file>

<file path=ppt/slideLayouts/_rels/slideLayout40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8.xml"/></Relationships>
</file>

<file path=ppt/slideLayouts/_rels/slideLayout40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8.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0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8.xml"/></Relationships>
</file>

<file path=ppt/slideLayouts/_rels/slideLayout40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18.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4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18.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4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8.xml"/></Relationships>
</file>

<file path=ppt/slideLayouts/_rels/slideLayout4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8.xml"/></Relationships>
</file>

<file path=ppt/slideLayouts/_rels/slideLayout4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19.xml"/><Relationship Id="rId4" Type="http://schemas.microsoft.com/office/2007/relationships/hdphoto" Target="../media/hdphoto1.wdp"/></Relationships>
</file>

<file path=ppt/slideLayouts/_rels/slideLayout4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19.xml"/><Relationship Id="rId4" Type="http://schemas.microsoft.com/office/2007/relationships/hdphoto" Target="../media/hdphoto2.wdp"/></Relationships>
</file>

<file path=ppt/slideLayouts/_rels/slideLayout41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9.xml"/></Relationships>
</file>

<file path=ppt/slideLayouts/_rels/slideLayout41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9.xml"/></Relationships>
</file>

<file path=ppt/slideLayouts/_rels/slideLayout41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9.xml"/></Relationships>
</file>

<file path=ppt/slideLayouts/_rels/slideLayout41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9.xml"/></Relationships>
</file>

<file path=ppt/slideLayouts/_rels/slideLayout41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9.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19.xml"/><Relationship Id="rId4" Type="http://schemas.microsoft.com/office/2007/relationships/hdphoto" Target="../media/hdphoto1.wdp"/></Relationships>
</file>

<file path=ppt/slideLayouts/_rels/slideLayout4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19.xml"/></Relationships>
</file>

<file path=ppt/slideLayouts/_rels/slideLayout4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19.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42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3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20.xml"/><Relationship Id="rId4" Type="http://schemas.microsoft.com/office/2007/relationships/hdphoto" Target="../media/hdphoto1.wdp"/></Relationships>
</file>

<file path=ppt/slideLayouts/_rels/slideLayout43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20.xml"/><Relationship Id="rId4" Type="http://schemas.microsoft.com/office/2007/relationships/hdphoto" Target="../media/hdphoto2.wdp"/></Relationships>
</file>

<file path=ppt/slideLayouts/_rels/slideLayout43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20.xml"/></Relationships>
</file>

<file path=ppt/slideLayouts/_rels/slideLayout43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20.xml"/></Relationships>
</file>

<file path=ppt/slideLayouts/_rels/slideLayout43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20.xml"/></Relationships>
</file>

<file path=ppt/slideLayouts/_rels/slideLayout43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20.xml"/></Relationships>
</file>

<file path=ppt/slideLayouts/_rels/slideLayout43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2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4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20.xml"/><Relationship Id="rId4" Type="http://schemas.microsoft.com/office/2007/relationships/hdphoto" Target="../media/hdphoto1.wdp"/></Relationships>
</file>

<file path=ppt/slideLayouts/_rels/slideLayout44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20.xml"/></Relationships>
</file>

<file path=ppt/slideLayouts/_rels/slideLayout44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20.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44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0.xml"/></Relationships>
</file>

<file path=ppt/slideLayouts/_rels/slideLayout44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0.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5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21.xml"/><Relationship Id="rId4" Type="http://schemas.microsoft.com/office/2007/relationships/hdphoto" Target="../media/hdphoto1.wdp"/></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5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2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5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21.xml"/><Relationship Id="rId4" Type="http://schemas.microsoft.com/office/2007/relationships/hdphoto" Target="../media/hdphoto1.wdp"/></Relationships>
</file>

<file path=ppt/slideLayouts/_rels/slideLayout45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21.xml"/><Relationship Id="rId4" Type="http://schemas.microsoft.com/office/2007/relationships/hdphoto" Target="../media/hdphoto2.wdp"/></Relationships>
</file>

<file path=ppt/slideLayouts/_rels/slideLayout45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2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21.xml"/></Relationships>
</file>

<file path=ppt/slideLayouts/_rels/slideLayout46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21.xml"/></Relationships>
</file>

<file path=ppt/slideLayouts/_rels/slideLayout46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21.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6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21.xml"/></Relationships>
</file>

<file path=ppt/slideLayouts/_rels/slideLayout46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21.xml"/></Relationships>
</file>

<file path=ppt/slideLayouts/_rels/slideLayout46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21.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46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1.xml"/></Relationships>
</file>

<file path=ppt/slideLayouts/_rels/slideLayout46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1.xml"/></Relationships>
</file>

<file path=ppt/slideLayouts/_rels/slideLayout46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22.xml"/><Relationship Id="rId4" Type="http://schemas.microsoft.com/office/2007/relationships/hdphoto" Target="../media/hdphoto1.wdp"/></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22.xml"/><Relationship Id="rId4" Type="http://schemas.microsoft.com/office/2007/relationships/hdphoto" Target="../media/hdphoto2.wdp"/></Relationships>
</file>

<file path=ppt/slideLayouts/_rels/slideLayout47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22.xml"/></Relationships>
</file>

<file path=ppt/slideLayouts/_rels/slideLayout47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22.xml"/></Relationships>
</file>

<file path=ppt/slideLayouts/_rels/slideLayout47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22.xml"/></Relationships>
</file>

<file path=ppt/slideLayouts/_rels/slideLayout47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22.xml"/></Relationships>
</file>

<file path=ppt/slideLayouts/_rels/slideLayout47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22.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8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22.xml"/><Relationship Id="rId4" Type="http://schemas.microsoft.com/office/2007/relationships/hdphoto" Target="../media/hdphoto1.wdp"/></Relationships>
</file>

<file path=ppt/slideLayouts/_rels/slideLayout48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22.xml"/></Relationships>
</file>

<file path=ppt/slideLayouts/_rels/slideLayout48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22.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48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2.xml"/></Relationships>
</file>

<file path=ppt/slideLayouts/_rels/slideLayout48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2.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8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23.xml"/><Relationship Id="rId4" Type="http://schemas.microsoft.com/office/2007/relationships/hdphoto" Target="../media/hdphoto1.wdp"/></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23.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9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23.xml"/><Relationship Id="rId4" Type="http://schemas.microsoft.com/office/2007/relationships/hdphoto" Target="../media/hdphoto1.wdp"/></Relationships>
</file>

<file path=ppt/slideLayouts/_rels/slideLayout49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23.xml"/><Relationship Id="rId4" Type="http://schemas.microsoft.com/office/2007/relationships/hdphoto" Target="../media/hdphoto2.wdp"/></Relationships>
</file>

<file path=ppt/slideLayouts/_rels/slideLayout49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23.xml"/></Relationships>
</file>

<file path=ppt/slideLayouts/_rels/slideLayout49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23.xml"/></Relationships>
</file>

<file path=ppt/slideLayouts/_rels/slideLayout49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23.xml"/></Relationships>
</file>

<file path=ppt/slideLayouts/_rels/slideLayout49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2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50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23.xml"/></Relationships>
</file>

<file path=ppt/slideLayouts/_rels/slideLayout50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23.xml"/></Relationships>
</file>

<file path=ppt/slideLayouts/_rels/slideLayout50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23.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50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3.xml"/></Relationships>
</file>

<file path=ppt/slideLayouts/_rels/slideLayout50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3.xml"/></Relationships>
</file>

<file path=ppt/slideLayouts/_rels/slideLayout50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24.xml"/><Relationship Id="rId4" Type="http://schemas.microsoft.com/office/2007/relationships/hdphoto" Target="../media/hdphoto1.wdp"/></Relationships>
</file>

<file path=ppt/slideLayouts/_rels/slideLayout50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24.xml"/><Relationship Id="rId4" Type="http://schemas.microsoft.com/office/2007/relationships/hdphoto" Target="../media/hdphoto2.wdp"/></Relationships>
</file>

<file path=ppt/slideLayouts/_rels/slideLayout50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24.xml"/></Relationships>
</file>

<file path=ppt/slideLayouts/_rels/slideLayout50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2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24.xml"/></Relationships>
</file>

<file path=ppt/slideLayouts/_rels/slideLayout51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24.xml"/></Relationships>
</file>

<file path=ppt/slideLayouts/_rels/slideLayout51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24.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24.xml"/><Relationship Id="rId4" Type="http://schemas.microsoft.com/office/2007/relationships/hdphoto" Target="../media/hdphoto1.wdp"/></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24.xml"/></Relationships>
</file>

<file path=ppt/slideLayouts/_rels/slideLayout5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24.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5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4.xml"/></Relationships>
</file>

<file path=ppt/slideLayouts/_rels/slideLayout5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4.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25.xml"/><Relationship Id="rId4" Type="http://schemas.microsoft.com/office/2007/relationships/hdphoto" Target="../media/hdphoto1.wdp"/></Relationships>
</file>

<file path=ppt/slideLayouts/_rels/slideLayout5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25.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5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25.xml"/><Relationship Id="rId4" Type="http://schemas.microsoft.com/office/2007/relationships/hdphoto" Target="../media/hdphoto1.wdp"/></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3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25.xml"/></Relationships>
</file>

<file path=ppt/slideLayouts/_rels/slideLayout53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5.xml"/></Relationships>
</file>

<file path=ppt/slideLayouts/_rels/slideLayout54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26.xml"/><Relationship Id="rId4" Type="http://schemas.microsoft.com/office/2007/relationships/hdphoto" Target="../media/hdphoto1.wdp"/></Relationships>
</file>

<file path=ppt/slideLayouts/_rels/slideLayout54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26.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54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26.xml"/><Relationship Id="rId4" Type="http://schemas.microsoft.com/office/2007/relationships/hdphoto" Target="../media/hdphoto1.wdp"/></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5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26.xml"/></Relationships>
</file>

<file path=ppt/slideLayouts/_rels/slideLayout55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6.xml"/></Relationships>
</file>

<file path=ppt/slideLayouts/_rels/slideLayout55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6.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55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28.xml"/><Relationship Id="rId4" Type="http://schemas.microsoft.com/office/2007/relationships/hdphoto" Target="../media/hdphoto1.wdp"/></Relationships>
</file>

<file path=ppt/slideLayouts/_rels/slideLayout55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28.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56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28.xml"/><Relationship Id="rId4" Type="http://schemas.microsoft.com/office/2007/relationships/hdphoto" Target="../media/hdphoto1.wdp"/></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57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28.xml"/></Relationships>
</file>

<file path=ppt/slideLayouts/_rels/slideLayout57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8.xml"/></Relationships>
</file>

<file path=ppt/slideLayouts/_rels/slideLayout57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8.xml"/></Relationships>
</file>

<file path=ppt/slideLayouts/_rels/slideLayout57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29.xml"/><Relationship Id="rId4" Type="http://schemas.microsoft.com/office/2007/relationships/hdphoto" Target="../media/hdphoto1.wdp"/></Relationships>
</file>

<file path=ppt/slideLayouts/_rels/slideLayout57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29.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57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29.xml"/><Relationship Id="rId4" Type="http://schemas.microsoft.com/office/2007/relationships/hdphoto" Target="../media/hdphoto1.wdp"/></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58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29.xml"/></Relationships>
</file>

<file path=ppt/slideLayouts/_rels/slideLayout58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9.xml"/></Relationships>
</file>

<file path=ppt/slideLayouts/_rels/slideLayout58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9.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30.xml"/><Relationship Id="rId4" Type="http://schemas.microsoft.com/office/2007/relationships/hdphoto" Target="../media/hdphoto1.wdp"/></Relationships>
</file>

<file path=ppt/slideLayouts/_rels/slideLayout59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30.xml"/><Relationship Id="rId4" Type="http://schemas.microsoft.com/office/2007/relationships/hdphoto" Target="../media/hdphoto2.wdp"/></Relationships>
</file>

<file path=ppt/slideLayouts/_rels/slideLayout59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0.xml"/></Relationships>
</file>

<file path=ppt/slideLayouts/_rels/slideLayout59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0.xml"/></Relationships>
</file>

<file path=ppt/slideLayouts/_rels/slideLayout59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0.xml"/></Relationships>
</file>

<file path=ppt/slideLayouts/_rels/slideLayout59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0.xml"/></Relationships>
</file>

<file path=ppt/slideLayouts/_rels/slideLayout59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0.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60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30.xml"/><Relationship Id="rId4" Type="http://schemas.microsoft.com/office/2007/relationships/hdphoto" Target="../media/hdphoto1.wdp"/></Relationships>
</file>

<file path=ppt/slideLayouts/_rels/slideLayout60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30.xml"/></Relationships>
</file>

<file path=ppt/slideLayouts/_rels/slideLayout60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30.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60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0.xml"/></Relationships>
</file>

<file path=ppt/slideLayouts/_rels/slideLayout60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0.xml"/></Relationships>
</file>

<file path=ppt/slideLayouts/_rels/slideLayout60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31.xml"/><Relationship Id="rId4" Type="http://schemas.microsoft.com/office/2007/relationships/hdphoto" Target="../media/hdphoto1.wdp"/></Relationships>
</file>

<file path=ppt/slideLayouts/_rels/slideLayout60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31.xml"/><Relationship Id="rId4" Type="http://schemas.microsoft.com/office/2007/relationships/hdphoto" Target="../media/hdphoto2.wdp"/></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1.xml"/></Relationships>
</file>

<file path=ppt/slideLayouts/_rels/slideLayout61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1.xml"/></Relationships>
</file>

<file path=ppt/slideLayouts/_rels/slideLayout61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1.xml"/></Relationships>
</file>

<file path=ppt/slideLayouts/_rels/slideLayout61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1.xml"/></Relationships>
</file>

<file path=ppt/slideLayouts/_rels/slideLayout61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1.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6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31.xml"/><Relationship Id="rId4" Type="http://schemas.microsoft.com/office/2007/relationships/hdphoto" Target="../media/hdphoto1.wdp"/></Relationships>
</file>

<file path=ppt/slideLayouts/_rels/slideLayout6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31.xml"/></Relationships>
</file>

<file path=ppt/slideLayouts/_rels/slideLayout6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31.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6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1.xml"/></Relationships>
</file>

<file path=ppt/slideLayouts/_rels/slideLayout6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1.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6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32.xml"/><Relationship Id="rId4" Type="http://schemas.microsoft.com/office/2007/relationships/hdphoto" Target="../media/hdphoto1.wdp"/></Relationships>
</file>

<file path=ppt/slideLayouts/_rels/slideLayout6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32.xml"/><Relationship Id="rId4" Type="http://schemas.microsoft.com/office/2007/relationships/hdphoto" Target="../media/hdphoto2.wdp"/></Relationships>
</file>

<file path=ppt/slideLayouts/_rels/slideLayout62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2.xml"/></Relationships>
</file>

<file path=ppt/slideLayouts/_rels/slideLayout63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2.xml"/></Relationships>
</file>

<file path=ppt/slideLayouts/_rels/slideLayout63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2.xml"/></Relationships>
</file>

<file path=ppt/slideLayouts/_rels/slideLayout63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2.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32.xml"/><Relationship Id="rId4" Type="http://schemas.microsoft.com/office/2007/relationships/hdphoto" Target="../media/hdphoto1.wdp"/></Relationships>
</file>

<file path=ppt/slideLayouts/_rels/slideLayout64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32.xml"/></Relationships>
</file>

<file path=ppt/slideLayouts/_rels/slideLayout64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32.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64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2.xml"/></Relationships>
</file>

<file path=ppt/slideLayouts/_rels/slideLayout64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2.xml"/></Relationships>
</file>

<file path=ppt/slideLayouts/_rels/slideLayout64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33.xml"/><Relationship Id="rId4" Type="http://schemas.microsoft.com/office/2007/relationships/hdphoto" Target="../media/hdphoto1.wdp"/></Relationships>
</file>

<file path=ppt/slideLayouts/_rels/slideLayout64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33.xml"/><Relationship Id="rId4" Type="http://schemas.microsoft.com/office/2007/relationships/hdphoto" Target="../media/hdphoto2.wdp"/></Relationships>
</file>

<file path=ppt/slideLayouts/_rels/slideLayout64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3.xml"/></Relationships>
</file>

<file path=ppt/slideLayouts/_rels/slideLayout64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3.xml"/></Relationships>
</file>

<file path=ppt/slideLayouts/_rels/slideLayout64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3.xml"/></Relationships>
</file>

<file path=ppt/slideLayouts/_rels/slideLayout65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3.xml"/></Relationships>
</file>

<file path=ppt/slideLayouts/_rels/slideLayout65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3.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65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33.xml"/><Relationship Id="rId4" Type="http://schemas.microsoft.com/office/2007/relationships/hdphoto" Target="../media/hdphoto1.wdp"/></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33.xml"/></Relationships>
</file>

<file path=ppt/slideLayouts/_rels/slideLayout66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33.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66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3.xml"/></Relationships>
</file>

<file path=ppt/slideLayouts/_rels/slideLayout66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3.xml"/></Relationships>
</file>

<file path=ppt/slideLayouts/_rels/slideLayout66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34.xml"/><Relationship Id="rId4" Type="http://schemas.microsoft.com/office/2007/relationships/hdphoto" Target="../media/hdphoto1.wdp"/></Relationships>
</file>

<file path=ppt/slideLayouts/_rels/slideLayout66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34.xml"/><Relationship Id="rId4" Type="http://schemas.microsoft.com/office/2007/relationships/hdphoto" Target="../media/hdphoto2.wdp"/></Relationships>
</file>

<file path=ppt/slideLayouts/_rels/slideLayout66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4.xml"/></Relationships>
</file>

<file path=ppt/slideLayouts/_rels/slideLayout66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4.xml"/></Relationships>
</file>

<file path=ppt/slideLayouts/_rels/slideLayout66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4.xml"/></Relationships>
</file>

<file path=ppt/slideLayouts/_rels/slideLayout66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4.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67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34.xml"/><Relationship Id="rId4" Type="http://schemas.microsoft.com/office/2007/relationships/hdphoto" Target="../media/hdphoto1.wdp"/></Relationships>
</file>

<file path=ppt/slideLayouts/_rels/slideLayout67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34.xml"/></Relationships>
</file>

<file path=ppt/slideLayouts/_rels/slideLayout67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34.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4.xml"/></Relationships>
</file>

<file path=ppt/slideLayouts/_rels/slideLayout68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4.xml"/></Relationships>
</file>

<file path=ppt/slideLayouts/_rels/slideLayout68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35.xml"/><Relationship Id="rId4" Type="http://schemas.microsoft.com/office/2007/relationships/hdphoto" Target="../media/hdphoto1.wdp"/></Relationships>
</file>

<file path=ppt/slideLayouts/_rels/slideLayout68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35.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68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35.xml"/><Relationship Id="rId4" Type="http://schemas.microsoft.com/office/2007/relationships/hdphoto" Target="../media/hdphoto1.wdp"/></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5.xml"/></Relationships>
</file>

<file path=ppt/slideLayouts/_rels/slideLayout69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5.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69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35.xml"/></Relationships>
</file>

<file path=ppt/slideLayouts/_rels/slideLayout69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5.xml"/></Relationships>
</file>

<file path=ppt/slideLayouts/_rels/slideLayout69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5.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0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5.xml"/></Relationships>
</file>

<file path=ppt/slideLayouts/_rels/slideLayout70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36.xml"/></Relationships>
</file>

<file path=ppt/slideLayouts/_rels/slideLayout70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36.xml"/></Relationships>
</file>

<file path=ppt/slideLayouts/_rels/slideLayout70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36.xml"/></Relationships>
</file>

<file path=ppt/slideLayouts/_rels/slideLayout70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36.xml"/></Relationships>
</file>

<file path=ppt/slideLayouts/_rels/slideLayout70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36.xml"/></Relationships>
</file>

<file path=ppt/slideLayouts/_rels/slideLayout70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36.xml"/></Relationships>
</file>

<file path=ppt/slideLayouts/_rels/slideLayout70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36.xml"/></Relationships>
</file>

<file path=ppt/slideLayouts/_rels/slideLayout70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36.xml"/></Relationships>
</file>

<file path=ppt/slideLayouts/_rels/slideLayout70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36.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4.xml"/></Relationships>
</file>

<file path=ppt/slideLayouts/_rels/slideLayout710.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36.xml"/></Relationships>
</file>

<file path=ppt/slideLayouts/_rels/slideLayout71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36.xml"/></Relationships>
</file>

<file path=ppt/slideLayouts/_rels/slideLayout71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6.xml"/></Relationships>
</file>

<file path=ppt/slideLayouts/_rels/slideLayout71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6.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4.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72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36.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72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37.xml"/><Relationship Id="rId4" Type="http://schemas.microsoft.com/office/2007/relationships/hdphoto" Target="../media/hdphoto1.wdp"/></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4.xml"/></Relationships>
</file>

<file path=ppt/slideLayouts/_rels/slideLayout73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37.xml"/><Relationship Id="rId4" Type="http://schemas.microsoft.com/office/2007/relationships/hdphoto" Target="../media/hdphoto2.wdp"/></Relationships>
</file>

<file path=ppt/slideLayouts/_rels/slideLayout73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7.xml"/></Relationships>
</file>

<file path=ppt/slideLayouts/_rels/slideLayout73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7.xml"/></Relationships>
</file>

<file path=ppt/slideLayouts/_rels/slideLayout73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7.xml"/></Relationships>
</file>

<file path=ppt/slideLayouts/_rels/slideLayout73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7.xml"/></Relationships>
</file>

<file path=ppt/slideLayouts/_rels/slideLayout73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7.xml"/></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4.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74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37.xml"/><Relationship Id="rId4" Type="http://schemas.microsoft.com/office/2007/relationships/hdphoto" Target="../media/hdphoto1.wdp"/></Relationships>
</file>

<file path=ppt/slideLayouts/_rels/slideLayout74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37.xml"/></Relationships>
</file>

<file path=ppt/slideLayouts/_rels/slideLayout74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37.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74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7.xml"/></Relationships>
</file>

<file path=ppt/slideLayouts/_rels/slideLayout74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7.xml"/></Relationships>
</file>

<file path=ppt/slideLayouts/_rels/slideLayout74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38.xml"/><Relationship Id="rId4" Type="http://schemas.microsoft.com/office/2007/relationships/hdphoto" Target="../media/hdphoto1.wdp"/></Relationships>
</file>

<file path=ppt/slideLayouts/_rels/slideLayout74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38.xml"/><Relationship Id="rId4" Type="http://schemas.microsoft.com/office/2007/relationships/hdphoto" Target="../media/hdphoto2.wdp"/></Relationships>
</file>

<file path=ppt/slideLayouts/_rels/slideLayout74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8.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4.xml"/></Relationships>
</file>

<file path=ppt/slideLayouts/_rels/slideLayout75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8.xml"/></Relationships>
</file>

<file path=ppt/slideLayouts/_rels/slideLayout75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8.xml"/></Relationships>
</file>

<file path=ppt/slideLayouts/_rels/slideLayout75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8.xml"/></Relationships>
</file>

<file path=ppt/slideLayouts/_rels/slideLayout75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8.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4.xml"/></Relationships>
</file>

<file path=ppt/slideLayouts/_rels/slideLayout76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38.xml"/><Relationship Id="rId4" Type="http://schemas.microsoft.com/office/2007/relationships/hdphoto" Target="../media/hdphoto1.wdp"/></Relationships>
</file>

<file path=ppt/slideLayouts/_rels/slideLayout76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38.xml"/></Relationships>
</file>

<file path=ppt/slideLayouts/_rels/slideLayout76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38.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76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8.xml"/></Relationships>
</file>

<file path=ppt/slideLayouts/_rels/slideLayout76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4.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773.xml.rels><?xml version="1.0" encoding="UTF-8" standalone="yes"?>
<Relationships xmlns="http://schemas.openxmlformats.org/package/2006/relationships"><Relationship Id="rId3" Type="http://schemas.openxmlformats.org/officeDocument/2006/relationships/tags" Target="../tags/tag2.xml"/><Relationship Id="rId7" Type="http://schemas.openxmlformats.org/officeDocument/2006/relationships/image" Target="../media/image37.emf"/><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oleObject" Target="../embeddings/oleObject1.bin"/><Relationship Id="rId5" Type="http://schemas.openxmlformats.org/officeDocument/2006/relationships/slideMaster" Target="../slideMasters/slideMaster39.xml"/><Relationship Id="rId4" Type="http://schemas.openxmlformats.org/officeDocument/2006/relationships/tags" Target="../tags/tag3.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062042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Walkin Slide - Paris, Franc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1218004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49" y="2234114"/>
            <a:ext cx="8375702"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49" y="4612342"/>
            <a:ext cx="5455754"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3520251423"/>
      </p:ext>
    </p:extLst>
  </p:cSld>
  <p:clrMapOvr>
    <a:masterClrMapping/>
  </p:clrMapOvr>
  <p:transition>
    <p:fade/>
  </p:transition>
  <p:timing>
    <p:tnLst>
      <p:par>
        <p:cT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001011171"/>
      </p:ext>
    </p:extLst>
  </p:cSld>
  <p:clrMapOvr>
    <a:masterClrMapping/>
  </p:clrMapOvr>
  <p:transition>
    <p:fade/>
  </p:transition>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110545352"/>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999308927"/>
      </p:ext>
    </p:extLst>
  </p:cSld>
  <p:clrMapOvr>
    <a:masterClrMapping/>
  </p:clrMapOvr>
  <p:transition>
    <p:fade/>
  </p:transition>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266796"/>
            <a:ext cx="5486400"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689422711"/>
      </p:ext>
    </p:extLst>
  </p:cSld>
  <p:clrMapOvr>
    <a:masterClrMapping/>
  </p:clrMapOvr>
  <p:transition>
    <p:fade/>
  </p:transition>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700432096"/>
      </p:ext>
    </p:extLst>
  </p:cSld>
  <p:clrMapOvr>
    <a:masterClrMapping/>
  </p:clrMapOvr>
  <p:transition>
    <p:fade/>
  </p:transition>
  <p:timing>
    <p:tnLst>
      <p:par>
        <p:cTn id="1" dur="indefinite" restart="never" nodeType="tmRoot"/>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517532784"/>
      </p:ext>
    </p:extLst>
  </p:cSld>
  <p:clrMapOvr>
    <a:masterClrMapping/>
  </p:clrMapOvr>
  <p:transition>
    <p:fade/>
  </p:transition>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09" y="3417661"/>
            <a:ext cx="6947121"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75" indent="-342900">
              <a:buFont typeface="Arial" pitchFamily="34" charset="0"/>
              <a:buNone/>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smtClean="0"/>
              <a:t>Click to edit Master text styles</a:t>
            </a:r>
          </a:p>
          <a:p>
            <a:pPr marL="3175" lvl="1" indent="0" algn="l" defTabSz="914363"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1829294743"/>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2885143565"/>
      </p:ext>
    </p:extLst>
  </p:cSld>
  <p:clrMapOvr>
    <a:masterClrMapping/>
  </p:clrMapOvr>
  <p:transition>
    <p:fade/>
  </p:transition>
  <p:timing>
    <p:tnLst>
      <p:par>
        <p:cT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Tree>
    <p:extLst>
      <p:ext uri="{BB962C8B-B14F-4D97-AF65-F5344CB8AC3E}">
        <p14:creationId xmlns:p14="http://schemas.microsoft.com/office/powerpoint/2010/main" val="2581752829"/>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Walkin Slide - Frankfurt, Germany">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8181449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grpSp>
    </p:spTree>
    <p:extLst>
      <p:ext uri="{BB962C8B-B14F-4D97-AF65-F5344CB8AC3E}">
        <p14:creationId xmlns:p14="http://schemas.microsoft.com/office/powerpoint/2010/main" val="451310212"/>
      </p:ext>
    </p:extLst>
  </p:cSld>
  <p:clrMapOvr>
    <a:masterClrMapping/>
  </p:clrMapOvr>
  <p:transition>
    <p:fade/>
  </p:transition>
  <p:timing>
    <p:tnLst>
      <p:par>
        <p:cTn id="1" dur="indefinite" restart="never" nodeType="tmRoot"/>
      </p:par>
    </p:tn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5673"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1555096798"/>
      </p:ext>
    </p:extLst>
  </p:cSld>
  <p:clrMapOvr>
    <a:masterClrMapping/>
  </p:clrMapOvr>
  <p:transition>
    <p:fade/>
  </p:transition>
  <p:timing>
    <p:tnLst>
      <p:par>
        <p:cTn id="1" dur="indefinite" restart="never" nodeType="tmRoot"/>
      </p:par>
    </p:tn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5072"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1597989940"/>
      </p:ext>
    </p:extLst>
  </p:cSld>
  <p:clrMapOvr>
    <a:masterClrMapping/>
  </p:clrMapOvr>
  <p:transition>
    <p:fade/>
  </p:transition>
  <p:timing>
    <p:tnLst>
      <p:par>
        <p:cTn id="1" dur="indefinite" restart="never" nodeType="tmRoot"/>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1905000"/>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48"/>
            <a:ext cx="2507214" cy="291353"/>
          </a:xfrm>
          <a:prstGeom prst="rect">
            <a:avLst/>
          </a:prstGeom>
        </p:spPr>
      </p:pic>
    </p:spTree>
    <p:extLst>
      <p:ext uri="{BB962C8B-B14F-4D97-AF65-F5344CB8AC3E}">
        <p14:creationId xmlns:p14="http://schemas.microsoft.com/office/powerpoint/2010/main" val="2491878894"/>
      </p:ext>
    </p:extLst>
  </p:cSld>
  <p:clrMapOvr>
    <a:masterClrMapping/>
  </p:clrMapOvr>
  <p:transition>
    <p:fade/>
  </p:transition>
  <p:timing>
    <p:tnLst>
      <p:par>
        <p:cTn id="1" dur="indefinite" restart="never" nodeType="tmRoot"/>
      </p:par>
    </p:tn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2299" y="3140274"/>
            <a:ext cx="3547400" cy="577452"/>
          </a:xfrm>
          <a:prstGeom prst="rect">
            <a:avLst/>
          </a:prstGeom>
          <a:noFill/>
          <a:ln>
            <a:noFill/>
          </a:ln>
        </p:spPr>
      </p:pic>
      <p:sp>
        <p:nvSpPr>
          <p:cNvPr id="3" name="Text Box 3"/>
          <p:cNvSpPr txBox="1">
            <a:spLocks noChangeArrowheads="1"/>
          </p:cNvSpPr>
          <p:nvPr userDrawn="1"/>
        </p:nvSpPr>
        <p:spPr bwMode="blackWhite">
          <a:xfrm>
            <a:off x="508001" y="6083573"/>
            <a:ext cx="1117600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rgbClr val="FFFFFF">
                    <a:alpha val="99000"/>
                  </a:srgbClr>
                </a:solidFill>
                <a:cs typeface="Arial" charset="0"/>
              </a:rPr>
              <a:t>© 2011 Microsoft Corporation. All rights reserved. Microsoft, Windows, Windows Vista and other product names are or may be registered trademarks and/or trademarks in the U.S. and/or other countries.</a:t>
            </a:r>
          </a:p>
          <a:p>
            <a:pPr algn="ctr" defTabSz="914099"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656167565"/>
      </p:ext>
    </p:extLst>
  </p:cSld>
  <p:clrMapOvr>
    <a:masterClrMapping/>
  </p:clrMapOvr>
  <p:transition>
    <p:fade/>
  </p:transition>
  <p:timing>
    <p:tnLst>
      <p:par>
        <p:cTn id="1" dur="indefinite" restart="never" nodeType="tmRoot"/>
      </p:par>
    </p:tn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1"/>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7" y="4343400"/>
            <a:ext cx="7515594"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1"/>
            <a:ext cx="1596068"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1417537627"/>
      </p:ext>
    </p:extLst>
  </p:cSld>
  <p:clrMapOvr>
    <a:masterClrMapping/>
  </p:clrMapOvr>
  <p:transition>
    <p:fade/>
  </p:transition>
  <p:timing>
    <p:tnLst>
      <p:par>
        <p:cTn id="1" dur="indefinite" restart="never" nodeType="tmRoot"/>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861117970"/>
      </p:ext>
    </p:extLst>
  </p:cSld>
  <p:clrMapOvr>
    <a:masterClrMapping/>
  </p:clrMapOvr>
  <p:transition>
    <p:fade/>
  </p:transition>
  <p:timing>
    <p:tnLst>
      <p:par>
        <p:cTn id="1" dur="indefinite" restart="never" nodeType="tmRoot"/>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2771061822"/>
      </p:ext>
    </p:extLst>
  </p:cSld>
  <p:clrMapOvr>
    <a:masterClrMapping/>
  </p:clrMapOvr>
  <p:transition>
    <p:fade/>
  </p:transition>
  <p:timing>
    <p:tnLst>
      <p:par>
        <p:cTn id="1" dur="indefinite" restart="never" nodeType="tmRoot"/>
      </p:par>
    </p:tn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userDrawn="1">
  <p:cSld name="1_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2"/>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8" y="4343402"/>
            <a:ext cx="7515594" cy="443199"/>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2"/>
            <a:ext cx="1596068" cy="268367"/>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0" y="228601"/>
            <a:ext cx="2498478" cy="290339"/>
          </a:xfrm>
          <a:prstGeom prst="rect">
            <a:avLst/>
          </a:prstGeom>
        </p:spPr>
      </p:pic>
    </p:spTree>
    <p:extLst>
      <p:ext uri="{BB962C8B-B14F-4D97-AF65-F5344CB8AC3E}">
        <p14:creationId xmlns:p14="http://schemas.microsoft.com/office/powerpoint/2010/main" val="22256291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49" y="2234114"/>
            <a:ext cx="8375702"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49" y="4612342"/>
            <a:ext cx="5455754"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1900273881"/>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1344" y="3452039"/>
            <a:ext cx="6486922" cy="2002536"/>
          </a:xfrm>
        </p:spPr>
        <p:txBody>
          <a:bodyPr vert="horz" wrap="square" lIns="0" tIns="0" rIns="0" bIns="0" rtlCol="0" anchor="ctr" anchorCtr="0">
            <a:noAutofit/>
          </a:bodyPr>
          <a:lstStyle>
            <a:lvl1pPr algn="l" defTabSz="914287" rtl="0" eaLnBrk="1" latinLnBrk="0" hangingPunct="1">
              <a:lnSpc>
                <a:spcPct val="90000"/>
              </a:lnSpc>
              <a:spcBef>
                <a:spcPct val="0"/>
              </a:spcBef>
              <a:buNone/>
              <a:defRPr lang="en-US" sz="6000" b="0" kern="1200" cap="none" spc="-100" baseline="0" dirty="0">
                <a:ln w="3175">
                  <a:noFill/>
                </a:ln>
                <a:solidFill>
                  <a:schemeClr val="tx1">
                    <a:alpha val="99000"/>
                  </a:schemeClr>
                </a:solidFill>
                <a:effectLst/>
                <a:latin typeface="Segoe UI Light" pitchFamily="34" charset="0"/>
                <a:ea typeface="+mn-ea"/>
                <a:cs typeface="Arial" charset="0"/>
              </a:defRPr>
            </a:lvl1pPr>
          </a:lstStyle>
          <a:p>
            <a:pPr lvl="0"/>
            <a:r>
              <a:rPr lang="en-US" dirty="0" smtClean="0"/>
              <a:t>Title Here</a:t>
            </a:r>
            <a:endParaRPr lang="en-US" dirty="0"/>
          </a:p>
        </p:txBody>
      </p:sp>
      <p:sp>
        <p:nvSpPr>
          <p:cNvPr id="5" name="Text Placeholder 4"/>
          <p:cNvSpPr>
            <a:spLocks noGrp="1"/>
          </p:cNvSpPr>
          <p:nvPr>
            <p:ph type="body" sz="quarter" idx="12" hasCustomPrompt="1"/>
          </p:nvPr>
        </p:nvSpPr>
        <p:spPr>
          <a:xfrm>
            <a:off x="521346" y="5482008"/>
            <a:ext cx="6484786" cy="906403"/>
          </a:xfrm>
        </p:spPr>
        <p:txBody>
          <a:bodyPr vert="horz" wrap="square" lIns="0" tIns="0" rIns="0" bIns="0" rtlCol="0">
            <a:spAutoFit/>
          </a:bodyPr>
          <a:lstStyle>
            <a:lvl1pPr marL="0" indent="0">
              <a:buNone/>
              <a:defRPr lang="en-US" sz="1900" kern="1200" dirty="0">
                <a:solidFill>
                  <a:schemeClr val="tx1">
                    <a:alpha val="99000"/>
                  </a:schemeClr>
                </a:solidFill>
                <a:latin typeface="+mn-lt"/>
                <a:ea typeface="+mn-ea"/>
                <a:cs typeface="+mn-cs"/>
              </a:defRPr>
            </a:lvl1pPr>
          </a:lstStyle>
          <a:p>
            <a:pPr lvl="0"/>
            <a:r>
              <a:rPr lang="en-US" dirty="0" smtClean="0"/>
              <a:t>Name</a:t>
            </a:r>
          </a:p>
          <a:p>
            <a:pPr lvl="0"/>
            <a:r>
              <a:rPr lang="en-US" dirty="0" smtClean="0"/>
              <a:t>Title</a:t>
            </a:r>
          </a:p>
          <a:p>
            <a:pPr lvl="0"/>
            <a:r>
              <a:rPr lang="en-US" dirty="0" smtClean="0"/>
              <a:t>Microsoft Corporation</a:t>
            </a:r>
          </a:p>
        </p:txBody>
      </p:sp>
    </p:spTree>
    <p:extLst>
      <p:ext uri="{BB962C8B-B14F-4D97-AF65-F5344CB8AC3E}">
        <p14:creationId xmlns:p14="http://schemas.microsoft.com/office/powerpoint/2010/main" val="343077402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173587095"/>
      </p:ext>
    </p:extLst>
  </p:cSld>
  <p:clrMapOvr>
    <a:masterClrMapping/>
  </p:clrMapOvr>
  <p:transition>
    <p:fade/>
  </p:transition>
  <p:timing>
    <p:tnLst>
      <p:par>
        <p:cTn id="1" dur="indefinite" restart="never" nodeType="tmRoot"/>
      </p:par>
    </p:tnLst>
  </p:timing>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561614827"/>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173630749"/>
      </p:ext>
    </p:extLst>
  </p:cSld>
  <p:clrMapOvr>
    <a:masterClrMapping/>
  </p:clrMapOvr>
  <p:transition>
    <p:fade/>
  </p:transition>
  <p:timing>
    <p:tnLst>
      <p:par>
        <p:cTn id="1" dur="indefinite" restart="never" nodeType="tmRoot"/>
      </p:par>
    </p:tnLst>
  </p:timing>
</p:sldLayout>
</file>

<file path=ppt/slideLayouts/slideLayout12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266796"/>
            <a:ext cx="5486400"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436379895"/>
      </p:ext>
    </p:extLst>
  </p:cSld>
  <p:clrMapOvr>
    <a:masterClrMapping/>
  </p:clrMapOvr>
  <p:transition>
    <p:fade/>
  </p:transition>
  <p:timing>
    <p:tnLst>
      <p:par>
        <p:cTn id="1" dur="indefinite" restart="never" nodeType="tmRoot"/>
      </p:par>
    </p:tnLst>
  </p:timing>
</p:sldLayout>
</file>

<file path=ppt/slideLayouts/slideLayout1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825006348"/>
      </p:ext>
    </p:extLst>
  </p:cSld>
  <p:clrMapOvr>
    <a:masterClrMapping/>
  </p:clrMapOvr>
  <p:transition>
    <p:fade/>
  </p:transition>
  <p:timing>
    <p:tnLst>
      <p:par>
        <p:cTn id="1" dur="indefinite" restart="never" nodeType="tmRoot"/>
      </p:par>
    </p:tnLst>
  </p:timing>
</p:sldLayout>
</file>

<file path=ppt/slideLayouts/slideLayout12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64971157"/>
      </p:ext>
    </p:extLst>
  </p:cSld>
  <p:clrMapOvr>
    <a:masterClrMapping/>
  </p:clrMapOvr>
  <p:transition>
    <p:fade/>
  </p:transition>
  <p:timing>
    <p:tnLst>
      <p:par>
        <p:cTn id="1" dur="indefinite" restart="never" nodeType="tmRoot"/>
      </p:par>
    </p:tnLst>
  </p:timing>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09" y="3417661"/>
            <a:ext cx="6947121"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75" indent="-342900">
              <a:buFont typeface="Arial" pitchFamily="34" charset="0"/>
              <a:buNone/>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smtClean="0"/>
              <a:t>Click to edit Master text styles</a:t>
            </a:r>
          </a:p>
          <a:p>
            <a:pPr marL="3175" lvl="1" indent="0" algn="l" defTabSz="914363"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4202674995"/>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773083826"/>
      </p:ext>
    </p:extLst>
  </p:cSld>
  <p:clrMapOvr>
    <a:masterClrMapping/>
  </p:clrMapOvr>
  <p:transition>
    <p:fade/>
  </p:transition>
  <p:timing>
    <p:tnLst>
      <p:par>
        <p:cTn id="1" dur="indefinite" restart="never" nodeType="tmRoot"/>
      </p:par>
    </p:tnLst>
  </p:timing>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Tree>
    <p:extLst>
      <p:ext uri="{BB962C8B-B14F-4D97-AF65-F5344CB8AC3E}">
        <p14:creationId xmlns:p14="http://schemas.microsoft.com/office/powerpoint/2010/main" val="2538507538"/>
      </p:ext>
    </p:extLst>
  </p:cSld>
  <p:clrMapOvr>
    <a:masterClrMapping/>
  </p:clrMapOvr>
  <p:transition>
    <p:fade/>
  </p:transition>
  <p:timing>
    <p:tnLst>
      <p:par>
        <p:cTn id="1" dur="indefinite" restart="never" nodeType="tmRoot"/>
      </p:par>
    </p:tnLst>
  </p:timing>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grpSp>
    </p:spTree>
    <p:extLst>
      <p:ext uri="{BB962C8B-B14F-4D97-AF65-F5344CB8AC3E}">
        <p14:creationId xmlns:p14="http://schemas.microsoft.com/office/powerpoint/2010/main" val="1298853460"/>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7" y="1883486"/>
            <a:ext cx="6859786" cy="1846660"/>
          </a:xfrm>
        </p:spPr>
        <p:txBody>
          <a:bodyPr anchor="b" anchorCtr="0"/>
          <a:lstStyle>
            <a:lvl1pPr>
              <a:defRPr kumimoji="0" lang="en-US" sz="6700" b="0" i="0" u="none" strike="noStrike" kern="1200" cap="none" spc="-120" normalizeH="0" baseline="0" dirty="0">
                <a:ln w="3175">
                  <a:noFill/>
                </a:ln>
                <a:solidFill>
                  <a:schemeClr val="tx1">
                    <a:alpha val="99000"/>
                  </a:schemeClr>
                </a:solidFill>
                <a:effectLst/>
                <a:uLnTx/>
                <a:uFillTx/>
                <a:latin typeface="Segoe UI Light"/>
                <a:ea typeface="+mn-ea"/>
                <a:cs typeface="Arial" charset="0"/>
              </a:defRPr>
            </a:lvl1pPr>
          </a:lstStyle>
          <a:p>
            <a:pPr marL="0" lvl="0" indent="0" algn="l" defTabSz="914287" rtl="0" eaLnBrk="1" latinLnBrk="0" hangingPunct="1">
              <a:lnSpc>
                <a:spcPct val="90000"/>
              </a:lnSpc>
              <a:spcBef>
                <a:spcPct val="20000"/>
              </a:spcBef>
              <a:buSzPct val="80000"/>
              <a:buFont typeface="Arial" pitchFamily="34" charset="0"/>
              <a:buNone/>
            </a:pPr>
            <a:r>
              <a:rPr lang="en-US" dirty="0" smtClean="0"/>
              <a:t>Click to edit title style</a:t>
            </a:r>
            <a:endParaRPr lang="en-US" dirty="0"/>
          </a:p>
        </p:txBody>
      </p:sp>
    </p:spTree>
    <p:extLst>
      <p:ext uri="{BB962C8B-B14F-4D97-AF65-F5344CB8AC3E}">
        <p14:creationId xmlns:p14="http://schemas.microsoft.com/office/powerpoint/2010/main" val="2158217687"/>
      </p:ext>
    </p:extLst>
  </p:cSld>
  <p:clrMapOvr>
    <a:masterClrMapping/>
  </p:clrMapOvr>
  <p:transition>
    <p:fade/>
  </p:transition>
  <p:timing>
    <p:tnLst>
      <p:par>
        <p:cTn id="1" dur="indefinite" restart="never" nodeType="tmRoot"/>
      </p:par>
    </p:tnLst>
  </p:timing>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5673"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3524200539"/>
      </p:ext>
    </p:extLst>
  </p:cSld>
  <p:clrMapOvr>
    <a:masterClrMapping/>
  </p:clrMapOvr>
  <p:transition>
    <p:fade/>
  </p:transition>
  <p:timing>
    <p:tnLst>
      <p:par>
        <p:cTn id="1" dur="indefinite" restart="never" nodeType="tmRoot"/>
      </p:par>
    </p:tnLst>
  </p:timing>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5072"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1034536809"/>
      </p:ext>
    </p:extLst>
  </p:cSld>
  <p:clrMapOvr>
    <a:masterClrMapping/>
  </p:clrMapOvr>
  <p:transition>
    <p:fade/>
  </p:transition>
  <p:timing>
    <p:tnLst>
      <p:par>
        <p:cTn id="1" dur="indefinite" restart="never" nodeType="tmRoot"/>
      </p:par>
    </p:tnLst>
  </p:timing>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1905000"/>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48"/>
            <a:ext cx="2507214" cy="291353"/>
          </a:xfrm>
          <a:prstGeom prst="rect">
            <a:avLst/>
          </a:prstGeom>
        </p:spPr>
      </p:pic>
    </p:spTree>
    <p:extLst>
      <p:ext uri="{BB962C8B-B14F-4D97-AF65-F5344CB8AC3E}">
        <p14:creationId xmlns:p14="http://schemas.microsoft.com/office/powerpoint/2010/main" val="218582170"/>
      </p:ext>
    </p:extLst>
  </p:cSld>
  <p:clrMapOvr>
    <a:masterClrMapping/>
  </p:clrMapOvr>
  <p:transition>
    <p:fade/>
  </p:transition>
  <p:timing>
    <p:tnLst>
      <p:par>
        <p:cTn id="1" dur="indefinite" restart="never" nodeType="tmRoot"/>
      </p:par>
    </p:tnLst>
  </p:timing>
</p:sldLayout>
</file>

<file path=ppt/slideLayouts/slideLayout133.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2299" y="3140274"/>
            <a:ext cx="3547400" cy="577452"/>
          </a:xfrm>
          <a:prstGeom prst="rect">
            <a:avLst/>
          </a:prstGeom>
          <a:noFill/>
          <a:ln>
            <a:noFill/>
          </a:ln>
        </p:spPr>
      </p:pic>
      <p:sp>
        <p:nvSpPr>
          <p:cNvPr id="3" name="Text Box 3"/>
          <p:cNvSpPr txBox="1">
            <a:spLocks noChangeArrowheads="1"/>
          </p:cNvSpPr>
          <p:nvPr userDrawn="1"/>
        </p:nvSpPr>
        <p:spPr bwMode="blackWhite">
          <a:xfrm>
            <a:off x="508001" y="6083573"/>
            <a:ext cx="1117600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rgbClr val="FFFFFF">
                    <a:alpha val="99000"/>
                  </a:srgbClr>
                </a:solidFill>
                <a:cs typeface="Arial" charset="0"/>
              </a:rPr>
              <a:t>© 2011 Microsoft Corporation. All rights reserved. Microsoft, Windows, Windows Vista and other product names are or may be registered trademarks and/or trademarks in the U.S. and/or other countries.</a:t>
            </a:r>
          </a:p>
          <a:p>
            <a:pPr algn="ctr" defTabSz="914099"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309013151"/>
      </p:ext>
    </p:extLst>
  </p:cSld>
  <p:clrMapOvr>
    <a:masterClrMapping/>
  </p:clrMapOvr>
  <p:transition>
    <p:fade/>
  </p:transition>
  <p:timing>
    <p:tnLst>
      <p:par>
        <p:cTn id="1" dur="indefinite" restart="never" nodeType="tmRoot"/>
      </p:par>
    </p:tnLst>
  </p:timing>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1"/>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7" y="4343400"/>
            <a:ext cx="7515594"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1"/>
            <a:ext cx="1596068"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2352064105"/>
      </p:ext>
    </p:extLst>
  </p:cSld>
  <p:clrMapOvr>
    <a:masterClrMapping/>
  </p:clrMapOvr>
  <p:transition>
    <p:fade/>
  </p:transition>
  <p:timing>
    <p:tnLst>
      <p:par>
        <p:cTn id="1" dur="indefinite" restart="never" nodeType="tmRoot"/>
      </p:par>
    </p:tnLst>
  </p:timing>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924224334"/>
      </p:ext>
    </p:extLst>
  </p:cSld>
  <p:clrMapOvr>
    <a:masterClrMapping/>
  </p:clrMapOvr>
  <p:transition>
    <p:fade/>
  </p:transition>
  <p:timing>
    <p:tnLst>
      <p:par>
        <p:cTn id="1" dur="indefinite" restart="never" nodeType="tmRoot"/>
      </p:par>
    </p:tnLst>
  </p:timing>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2208180287"/>
      </p:ext>
    </p:extLst>
  </p:cSld>
  <p:clrMapOvr>
    <a:masterClrMapping/>
  </p:clrMapOvr>
  <p:transition>
    <p:fade/>
  </p:transition>
  <p:timing>
    <p:tnLst>
      <p:par>
        <p:cTn id="1" dur="indefinite" restart="never" nodeType="tmRoot"/>
      </p:par>
    </p:tnLst>
  </p:timing>
</p:sldLayout>
</file>

<file path=ppt/slideLayouts/slideLayout137.xml><?xml version="1.0" encoding="utf-8"?>
<p:sldLayout xmlns:a="http://schemas.openxmlformats.org/drawingml/2006/main" xmlns:r="http://schemas.openxmlformats.org/officeDocument/2006/relationships" xmlns:p="http://schemas.openxmlformats.org/presentationml/2006/main" userDrawn="1">
  <p:cSld name="1_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2"/>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8" y="4343402"/>
            <a:ext cx="7515594" cy="443199"/>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2"/>
            <a:ext cx="1596068" cy="268367"/>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0" y="228601"/>
            <a:ext cx="2498478" cy="290339"/>
          </a:xfrm>
          <a:prstGeom prst="rect">
            <a:avLst/>
          </a:prstGeom>
        </p:spPr>
      </p:pic>
    </p:spTree>
    <p:extLst>
      <p:ext uri="{BB962C8B-B14F-4D97-AF65-F5344CB8AC3E}">
        <p14:creationId xmlns:p14="http://schemas.microsoft.com/office/powerpoint/2010/main" val="24243633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49" y="2234114"/>
            <a:ext cx="8375702"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49" y="4612342"/>
            <a:ext cx="5455754"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3117161803"/>
      </p:ext>
    </p:extLst>
  </p:cSld>
  <p:clrMapOvr>
    <a:masterClrMapping/>
  </p:clrMapOvr>
  <p:transition>
    <p:fade/>
  </p:transition>
  <p:timing>
    <p:tnLst>
      <p:par>
        <p:cTn id="1" dur="indefinite" restart="never" nodeType="tmRoot"/>
      </p:par>
    </p:tnLst>
  </p:timing>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83067687"/>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392" y="4343403"/>
            <a:ext cx="10240454" cy="461665"/>
          </a:xfrm>
        </p:spPr>
        <p:txBody>
          <a:bodyPr>
            <a:noAutofit/>
          </a:bodyPr>
          <a:lstStyle>
            <a:lvl1pPr marL="0" indent="0" algn="l">
              <a:lnSpc>
                <a:spcPct val="90000"/>
              </a:lnSpc>
              <a:spcBef>
                <a:spcPts val="0"/>
              </a:spcBef>
              <a:buNone/>
              <a:defRPr lang="en-US" sz="3600" kern="1200" spc="-71" baseline="0" dirty="0">
                <a:solidFill>
                  <a:schemeClr val="tx1">
                    <a:alpha val="99000"/>
                  </a:schemeClr>
                </a:solidFill>
                <a:latin typeface="+mj-lt"/>
                <a:ea typeface="+mn-ea"/>
                <a:cs typeface="+mn-cs"/>
              </a:defRPr>
            </a:lvl1pPr>
            <a:lvl2pPr marL="457144" indent="0" algn="ctr">
              <a:buNone/>
              <a:defRPr>
                <a:solidFill>
                  <a:schemeClr val="tx1">
                    <a:tint val="75000"/>
                  </a:schemeClr>
                </a:solidFill>
              </a:defRPr>
            </a:lvl2pPr>
            <a:lvl3pPr marL="914287" indent="0" algn="ctr">
              <a:buNone/>
              <a:defRPr>
                <a:solidFill>
                  <a:schemeClr val="tx1">
                    <a:tint val="75000"/>
                  </a:schemeClr>
                </a:solidFill>
              </a:defRPr>
            </a:lvl3pPr>
            <a:lvl4pPr marL="1371431" indent="0" algn="ctr">
              <a:buNone/>
              <a:defRPr>
                <a:solidFill>
                  <a:schemeClr val="tx1">
                    <a:tint val="75000"/>
                  </a:schemeClr>
                </a:solidFill>
              </a:defRPr>
            </a:lvl4pPr>
            <a:lvl5pPr marL="1828575" indent="0" algn="ctr">
              <a:buNone/>
              <a:defRPr>
                <a:solidFill>
                  <a:schemeClr val="tx1">
                    <a:tint val="75000"/>
                  </a:schemeClr>
                </a:solidFill>
              </a:defRPr>
            </a:lvl5pPr>
            <a:lvl6pPr marL="2285717" indent="0" algn="ctr">
              <a:buNone/>
              <a:defRPr>
                <a:solidFill>
                  <a:schemeClr val="tx1">
                    <a:tint val="75000"/>
                  </a:schemeClr>
                </a:solidFill>
              </a:defRPr>
            </a:lvl6pPr>
            <a:lvl7pPr marL="2742861" indent="0" algn="ctr">
              <a:buNone/>
              <a:defRPr>
                <a:solidFill>
                  <a:schemeClr val="tx1">
                    <a:tint val="75000"/>
                  </a:schemeClr>
                </a:solidFill>
              </a:defRPr>
            </a:lvl7pPr>
            <a:lvl8pPr marL="3200005" indent="0" algn="ctr">
              <a:buNone/>
              <a:defRPr>
                <a:solidFill>
                  <a:schemeClr val="tx1">
                    <a:tint val="75000"/>
                  </a:schemeClr>
                </a:solidFill>
              </a:defRPr>
            </a:lvl8pPr>
            <a:lvl9pPr marL="3657148" indent="0" algn="ctr">
              <a:buNone/>
              <a:defRPr>
                <a:solidFill>
                  <a:schemeClr val="tx1">
                    <a:tint val="75000"/>
                  </a:schemeClr>
                </a:solidFill>
              </a:defRPr>
            </a:lvl9pPr>
          </a:lstStyle>
          <a:p>
            <a:pPr marL="0" marR="0" lvl="0" indent="0" algn="l" defTabSz="914287"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392" y="2739679"/>
            <a:ext cx="10248393"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solidFill>
                  <a:schemeClr val="tx2">
                    <a:alpha val="99000"/>
                  </a:schemeClr>
                </a:soli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392" y="1447800"/>
            <a:ext cx="10240454" cy="914096"/>
          </a:xfrm>
        </p:spPr>
        <p:txBody>
          <a:bodyPr wrap="square" anchor="b">
            <a:noAutofit/>
          </a:bodyPr>
          <a:lstStyle>
            <a:lvl1pPr marL="0" indent="0">
              <a:buNone/>
              <a:defRPr sz="6700" spc="-151">
                <a:solidFill>
                  <a:schemeClr val="tx1">
                    <a:alpha val="99000"/>
                  </a:schemeClr>
                </a:solidFill>
              </a:defRPr>
            </a:lvl1pPr>
          </a:lstStyle>
          <a:p>
            <a:pPr lvl="0"/>
            <a:r>
              <a:rPr lang="en-US" smtClean="0"/>
              <a:t>Click to edit Master text styles</a:t>
            </a:r>
          </a:p>
        </p:txBody>
      </p:sp>
    </p:spTree>
    <p:extLst>
      <p:ext uri="{BB962C8B-B14F-4D97-AF65-F5344CB8AC3E}">
        <p14:creationId xmlns:p14="http://schemas.microsoft.com/office/powerpoint/2010/main" val="366259231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199059318"/>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438175437"/>
      </p:ext>
    </p:extLst>
  </p:cSld>
  <p:clrMapOvr>
    <a:masterClrMapping/>
  </p:clrMapOvr>
  <p:transition>
    <p:fade/>
  </p:transition>
  <p:timing>
    <p:tnLst>
      <p:par>
        <p:cTn id="1" dur="indefinite" restart="never" nodeType="tmRoot"/>
      </p:par>
    </p:tnLst>
  </p:timing>
</p:sldLayout>
</file>

<file path=ppt/slideLayouts/slideLayout14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266796"/>
            <a:ext cx="5486400"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40203402"/>
      </p:ext>
    </p:extLst>
  </p:cSld>
  <p:clrMapOvr>
    <a:masterClrMapping/>
  </p:clrMapOvr>
  <p:transition>
    <p:fade/>
  </p:transition>
  <p:timing>
    <p:tnLst>
      <p:par>
        <p:cTn id="1" dur="indefinite" restart="never" nodeType="tmRoot"/>
      </p:par>
    </p:tnLst>
  </p:timing>
</p:sldLayout>
</file>

<file path=ppt/slideLayouts/slideLayout14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826730298"/>
      </p:ext>
    </p:extLst>
  </p:cSld>
  <p:clrMapOvr>
    <a:masterClrMapping/>
  </p:clrMapOvr>
  <p:transition>
    <p:fade/>
  </p:transition>
  <p:timing>
    <p:tnLst>
      <p:par>
        <p:cTn id="1" dur="indefinite" restart="never" nodeType="tmRoot"/>
      </p:par>
    </p:tnLst>
  </p:timing>
</p:sldLayout>
</file>

<file path=ppt/slideLayouts/slideLayout14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93350992"/>
      </p:ext>
    </p:extLst>
  </p:cSld>
  <p:clrMapOvr>
    <a:masterClrMapping/>
  </p:clrMapOvr>
  <p:transition>
    <p:fade/>
  </p:transition>
  <p:timing>
    <p:tnLst>
      <p:par>
        <p:cTn id="1" dur="indefinite" restart="never" nodeType="tmRoot"/>
      </p:par>
    </p:tnLst>
  </p:timing>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09" y="3417661"/>
            <a:ext cx="6947121"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75" indent="-342900">
              <a:buFont typeface="Arial" pitchFamily="34" charset="0"/>
              <a:buNone/>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smtClean="0"/>
              <a:t>Click to edit Master text styles</a:t>
            </a:r>
          </a:p>
          <a:p>
            <a:pPr marL="3175" lvl="1" indent="0" algn="l" defTabSz="914363"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3427688895"/>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619257436"/>
      </p:ext>
    </p:extLst>
  </p:cSld>
  <p:clrMapOvr>
    <a:masterClrMapping/>
  </p:clrMapOvr>
  <p:transition>
    <p:fade/>
  </p:transition>
  <p:timing>
    <p:tnLst>
      <p:par>
        <p:cTn id="1" dur="indefinite" restart="never" nodeType="tmRoot"/>
      </p:par>
    </p:tnLst>
  </p:timing>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Tree>
    <p:extLst>
      <p:ext uri="{BB962C8B-B14F-4D97-AF65-F5344CB8AC3E}">
        <p14:creationId xmlns:p14="http://schemas.microsoft.com/office/powerpoint/2010/main" val="2022817265"/>
      </p:ext>
    </p:extLst>
  </p:cSld>
  <p:clrMapOvr>
    <a:masterClrMapping/>
  </p:clrMapOvr>
  <p:transition>
    <p:fade/>
  </p:transition>
  <p:timing>
    <p:tnLst>
      <p:par>
        <p:cTn id="1" dur="indefinite" restart="never" nodeType="tmRoot"/>
      </p:par>
    </p:tnLst>
  </p:timing>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grpSp>
    </p:spTree>
    <p:extLst>
      <p:ext uri="{BB962C8B-B14F-4D97-AF65-F5344CB8AC3E}">
        <p14:creationId xmlns:p14="http://schemas.microsoft.com/office/powerpoint/2010/main" val="1298165576"/>
      </p:ext>
    </p:extLst>
  </p:cSld>
  <p:clrMapOvr>
    <a:masterClrMapping/>
  </p:clrMapOvr>
  <p:transition>
    <p:fade/>
  </p:transition>
  <p:timing>
    <p:tnLst>
      <p:par>
        <p:cTn id="1" dur="indefinite" restart="never" nodeType="tmRoot"/>
      </p:par>
    </p:tnLst>
  </p:timing>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5673"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3887969356"/>
      </p:ext>
    </p:extLst>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15" name="Rectangle 14"/>
          <p:cNvSpPr/>
          <p:nvPr userDrawn="1"/>
        </p:nvSpPr>
        <p:spPr bwMode="gray">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45699" numCol="1" spcCol="0" rtlCol="0" anchor="ctr" anchorCtr="0" compatLnSpc="1">
            <a:prstTxWarp prst="textNoShape">
              <a:avLst/>
            </a:prstTxWarp>
          </a:bodyPr>
          <a:lstStyle/>
          <a:p>
            <a:pPr algn="ctr" defTabSz="913711" fontAlgn="base">
              <a:spcBef>
                <a:spcPct val="0"/>
              </a:spcBef>
              <a:spcAft>
                <a:spcPct val="0"/>
              </a:spcAft>
            </a:pPr>
            <a:endParaRPr lang="en-US" sz="2300" dirty="0">
              <a:gradFill>
                <a:gsLst>
                  <a:gs pos="0">
                    <a:srgbClr val="FFFFFF"/>
                  </a:gs>
                  <a:gs pos="100000">
                    <a:srgbClr val="FFFFFF"/>
                  </a:gs>
                </a:gsLst>
                <a:lin ang="5400000" scaled="0"/>
              </a:gradFill>
            </a:endParaRPr>
          </a:p>
        </p:txBody>
      </p:sp>
      <p:grpSp>
        <p:nvGrpSpPr>
          <p:cNvPr id="16" name="Group 15"/>
          <p:cNvGrpSpPr/>
          <p:nvPr userDrawn="1"/>
        </p:nvGrpSpPr>
        <p:grpSpPr bwMode="black">
          <a:xfrm>
            <a:off x="872849" y="3005013"/>
            <a:ext cx="2401042" cy="2135547"/>
            <a:chOff x="4470400" y="2038516"/>
            <a:chExt cx="3238500" cy="2881148"/>
          </a:xfrm>
          <a:solidFill>
            <a:schemeClr val="accent2"/>
          </a:solidFill>
        </p:grpSpPr>
        <p:sp>
          <p:nvSpPr>
            <p:cNvPr id="17" name="Freeform 6"/>
            <p:cNvSpPr>
              <a:spLocks/>
            </p:cNvSpPr>
            <p:nvPr userDrawn="1"/>
          </p:nvSpPr>
          <p:spPr bwMode="black">
            <a:xfrm>
              <a:off x="4470400" y="2314576"/>
              <a:ext cx="1319213" cy="2605088"/>
            </a:xfrm>
            <a:custGeom>
              <a:avLst/>
              <a:gdLst>
                <a:gd name="T0" fmla="*/ 501 w 1663"/>
                <a:gd name="T1" fmla="*/ 0 h 3282"/>
                <a:gd name="T2" fmla="*/ 1663 w 1663"/>
                <a:gd name="T3" fmla="*/ 0 h 3282"/>
                <a:gd name="T4" fmla="*/ 1663 w 1663"/>
                <a:gd name="T5" fmla="*/ 1694 h 3282"/>
                <a:gd name="T6" fmla="*/ 1385 w 1663"/>
                <a:gd name="T7" fmla="*/ 1694 h 3282"/>
                <a:gd name="T8" fmla="*/ 1396 w 1663"/>
                <a:gd name="T9" fmla="*/ 3282 h 3282"/>
                <a:gd name="T10" fmla="*/ 0 w 1663"/>
                <a:gd name="T11" fmla="*/ 3282 h 3282"/>
                <a:gd name="T12" fmla="*/ 0 w 1663"/>
                <a:gd name="T13" fmla="*/ 2067 h 3282"/>
                <a:gd name="T14" fmla="*/ 501 w 166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63" h="3282">
                  <a:moveTo>
                    <a:pt x="501" y="0"/>
                  </a:moveTo>
                  <a:lnTo>
                    <a:pt x="1663" y="0"/>
                  </a:lnTo>
                  <a:lnTo>
                    <a:pt x="1663" y="1694"/>
                  </a:lnTo>
                  <a:lnTo>
                    <a:pt x="1385" y="1694"/>
                  </a:lnTo>
                  <a:lnTo>
                    <a:pt x="1396" y="3282"/>
                  </a:lnTo>
                  <a:lnTo>
                    <a:pt x="0" y="3282"/>
                  </a:lnTo>
                  <a:lnTo>
                    <a:pt x="0" y="2067"/>
                  </a:lnTo>
                  <a:lnTo>
                    <a:pt x="5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914325"/>
              <a:endParaRPr lang="en-US" sz="1900">
                <a:solidFill>
                  <a:srgbClr val="5F5F5F"/>
                </a:solidFill>
              </a:endParaRPr>
            </a:p>
          </p:txBody>
        </p:sp>
        <p:sp>
          <p:nvSpPr>
            <p:cNvPr id="18" name="Freeform 7"/>
            <p:cNvSpPr>
              <a:spLocks/>
            </p:cNvSpPr>
            <p:nvPr userDrawn="1"/>
          </p:nvSpPr>
          <p:spPr bwMode="black">
            <a:xfrm>
              <a:off x="6381750" y="2314576"/>
              <a:ext cx="1327150" cy="2605088"/>
            </a:xfrm>
            <a:custGeom>
              <a:avLst/>
              <a:gdLst>
                <a:gd name="T0" fmla="*/ 0 w 1673"/>
                <a:gd name="T1" fmla="*/ 0 h 3282"/>
                <a:gd name="T2" fmla="*/ 1169 w 1673"/>
                <a:gd name="T3" fmla="*/ 0 h 3282"/>
                <a:gd name="T4" fmla="*/ 1673 w 1673"/>
                <a:gd name="T5" fmla="*/ 2067 h 3282"/>
                <a:gd name="T6" fmla="*/ 1673 w 1673"/>
                <a:gd name="T7" fmla="*/ 3282 h 3282"/>
                <a:gd name="T8" fmla="*/ 268 w 1673"/>
                <a:gd name="T9" fmla="*/ 3282 h 3282"/>
                <a:gd name="T10" fmla="*/ 279 w 1673"/>
                <a:gd name="T11" fmla="*/ 1694 h 3282"/>
                <a:gd name="T12" fmla="*/ 0 w 1673"/>
                <a:gd name="T13" fmla="*/ 1694 h 3282"/>
                <a:gd name="T14" fmla="*/ 0 w 167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73" h="3282">
                  <a:moveTo>
                    <a:pt x="0" y="0"/>
                  </a:moveTo>
                  <a:lnTo>
                    <a:pt x="1169" y="0"/>
                  </a:lnTo>
                  <a:lnTo>
                    <a:pt x="1673" y="2067"/>
                  </a:lnTo>
                  <a:lnTo>
                    <a:pt x="1673" y="3282"/>
                  </a:lnTo>
                  <a:lnTo>
                    <a:pt x="268" y="3282"/>
                  </a:lnTo>
                  <a:lnTo>
                    <a:pt x="279" y="1694"/>
                  </a:lnTo>
                  <a:lnTo>
                    <a:pt x="0" y="1694"/>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914325"/>
              <a:endParaRPr lang="en-US" sz="1900">
                <a:solidFill>
                  <a:srgbClr val="5F5F5F"/>
                </a:solidFill>
              </a:endParaRPr>
            </a:p>
          </p:txBody>
        </p:sp>
        <p:sp>
          <p:nvSpPr>
            <p:cNvPr id="19" name="Rectangle 8"/>
            <p:cNvSpPr>
              <a:spLocks noChangeArrowheads="1"/>
            </p:cNvSpPr>
            <p:nvPr userDrawn="1"/>
          </p:nvSpPr>
          <p:spPr bwMode="black">
            <a:xfrm>
              <a:off x="5916613" y="2314578"/>
              <a:ext cx="338138" cy="1118394"/>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25"/>
              <a:endParaRPr lang="en-US" sz="1900">
                <a:solidFill>
                  <a:srgbClr val="5F5F5F"/>
                </a:solidFill>
              </a:endParaRPr>
            </a:p>
          </p:txBody>
        </p:sp>
        <p:sp>
          <p:nvSpPr>
            <p:cNvPr id="20" name="Rectangle 9"/>
            <p:cNvSpPr>
              <a:spLocks noChangeArrowheads="1"/>
            </p:cNvSpPr>
            <p:nvPr userDrawn="1"/>
          </p:nvSpPr>
          <p:spPr bwMode="black">
            <a:xfrm>
              <a:off x="5172076"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25"/>
              <a:endParaRPr lang="en-US" sz="1900">
                <a:solidFill>
                  <a:srgbClr val="5F5F5F"/>
                </a:solidFill>
              </a:endParaRPr>
            </a:p>
          </p:txBody>
        </p:sp>
        <p:sp>
          <p:nvSpPr>
            <p:cNvPr id="21" name="Rectangle 10"/>
            <p:cNvSpPr>
              <a:spLocks noChangeArrowheads="1"/>
            </p:cNvSpPr>
            <p:nvPr userDrawn="1"/>
          </p:nvSpPr>
          <p:spPr bwMode="black">
            <a:xfrm>
              <a:off x="6381750"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25"/>
              <a:endParaRPr lang="en-US" sz="1900">
                <a:solidFill>
                  <a:srgbClr val="5F5F5F"/>
                </a:solidFill>
              </a:endParaRPr>
            </a:p>
          </p:txBody>
        </p:sp>
      </p:grpSp>
      <p:sp>
        <p:nvSpPr>
          <p:cNvPr id="3" name="Subtitle 2"/>
          <p:cNvSpPr>
            <a:spLocks noGrp="1"/>
          </p:cNvSpPr>
          <p:nvPr>
            <p:ph type="subTitle" idx="1" hasCustomPrompt="1"/>
          </p:nvPr>
        </p:nvSpPr>
        <p:spPr>
          <a:xfrm>
            <a:off x="3475625" y="3419856"/>
            <a:ext cx="6951250" cy="1243584"/>
          </a:xfrm>
        </p:spPr>
        <p:txBody>
          <a:bodyPr vert="horz" wrap="square" lIns="182864" tIns="182864" rIns="0" bIns="0" rtlCol="0" anchor="ctr" anchorCtr="0">
            <a:spAutoFit/>
          </a:bodyPr>
          <a:lstStyle>
            <a:lvl1pPr marL="574627" indent="-571452">
              <a:buNone/>
              <a:defRPr lang="en-US" sz="4400" spc="-100" dirty="0" smtClean="0">
                <a:solidFill>
                  <a:schemeClr val="tx1">
                    <a:alpha val="99000"/>
                  </a:schemeClr>
                </a:solidFill>
                <a:latin typeface="Segoe UI Light" pitchFamily="34" charset="0"/>
              </a:defRPr>
            </a:lvl1pPr>
            <a:lvl2pPr marL="346046" indent="-342871">
              <a:buNone/>
              <a:defRPr lang="en-US" spc="-51" dirty="0" smtClean="0">
                <a:solidFill>
                  <a:schemeClr val="tx1">
                    <a:alpha val="99000"/>
                  </a:schemeClr>
                </a:solidFill>
              </a:defRPr>
            </a:lvl2pPr>
          </a:lstStyle>
          <a:p>
            <a:pPr marL="3175" lvl="0" indent="0">
              <a:spcBef>
                <a:spcPts val="0"/>
              </a:spcBef>
              <a:spcAft>
                <a:spcPts val="900"/>
              </a:spcAft>
              <a:buSzPct val="80000"/>
            </a:pPr>
            <a:r>
              <a:rPr lang="en-US" dirty="0" smtClean="0"/>
              <a:t>Click to edit Master text styles</a:t>
            </a:r>
          </a:p>
          <a:p>
            <a:pPr marL="3175" lvl="1" indent="0">
              <a:spcBef>
                <a:spcPts val="0"/>
              </a:spcBef>
              <a:spcAft>
                <a:spcPts val="900"/>
              </a:spcAft>
              <a:buSzPct val="80000"/>
            </a:pPr>
            <a:r>
              <a:rPr lang="en-US" dirty="0" smtClean="0"/>
              <a:t>Second level</a:t>
            </a:r>
          </a:p>
        </p:txBody>
      </p:sp>
      <p:sp>
        <p:nvSpPr>
          <p:cNvPr id="5" name="Text Placeholder 4"/>
          <p:cNvSpPr>
            <a:spLocks noGrp="1"/>
          </p:cNvSpPr>
          <p:nvPr>
            <p:ph type="body" sz="quarter" idx="11"/>
          </p:nvPr>
        </p:nvSpPr>
        <p:spPr>
          <a:xfrm>
            <a:off x="521344" y="228602"/>
            <a:ext cx="11149441" cy="757131"/>
          </a:xfrm>
        </p:spPr>
        <p:txBody>
          <a:bodyPr vert="horz" wrap="square" lIns="0" tIns="0" rIns="0" bIns="0" rtlCol="0" anchor="t">
            <a:spAutoFit/>
          </a:bodyPr>
          <a:lstStyle>
            <a:lvl1pPr marL="0" indent="0">
              <a:buNone/>
              <a:defRPr lang="en-US" sz="5500" b="0" cap="none" spc="-100" dirty="0" smtClean="0">
                <a:ln w="3175">
                  <a:noFill/>
                </a:ln>
                <a:solidFill>
                  <a:schemeClr val="tx1">
                    <a:alpha val="99000"/>
                  </a:schemeClr>
                </a:solidFill>
                <a:effectLst/>
                <a:latin typeface="Segoe UI Light" pitchFamily="34" charset="0"/>
                <a:cs typeface="Arial" charset="0"/>
              </a:defRPr>
            </a:lvl1pPr>
          </a:lstStyle>
          <a:p>
            <a:pPr lvl="0">
              <a:spcBef>
                <a:spcPct val="0"/>
              </a:spcBef>
            </a:pPr>
            <a:r>
              <a:rPr lang="en-US" smtClean="0"/>
              <a:t>Click to edit Master text styles</a:t>
            </a:r>
          </a:p>
        </p:txBody>
      </p:sp>
    </p:spTree>
    <p:extLst>
      <p:ext uri="{BB962C8B-B14F-4D97-AF65-F5344CB8AC3E}">
        <p14:creationId xmlns:p14="http://schemas.microsoft.com/office/powerpoint/2010/main" val="328939448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5072"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2051118418"/>
      </p:ext>
    </p:extLst>
  </p:cSld>
  <p:clrMapOvr>
    <a:masterClrMapping/>
  </p:clrMapOvr>
  <p:transition>
    <p:fade/>
  </p:transition>
  <p:timing>
    <p:tnLst>
      <p:par>
        <p:cTn id="1" dur="indefinite" restart="never" nodeType="tmRoot"/>
      </p:par>
    </p:tnLst>
  </p:timing>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1905000"/>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48"/>
            <a:ext cx="2507214" cy="291353"/>
          </a:xfrm>
          <a:prstGeom prst="rect">
            <a:avLst/>
          </a:prstGeom>
        </p:spPr>
      </p:pic>
    </p:spTree>
    <p:extLst>
      <p:ext uri="{BB962C8B-B14F-4D97-AF65-F5344CB8AC3E}">
        <p14:creationId xmlns:p14="http://schemas.microsoft.com/office/powerpoint/2010/main" val="2153970143"/>
      </p:ext>
    </p:extLst>
  </p:cSld>
  <p:clrMapOvr>
    <a:masterClrMapping/>
  </p:clrMapOvr>
  <p:transition>
    <p:fade/>
  </p:transition>
  <p:timing>
    <p:tnLst>
      <p:par>
        <p:cTn id="1" dur="indefinite" restart="never" nodeType="tmRoot"/>
      </p:par>
    </p:tnLst>
  </p:timing>
</p:sldLayout>
</file>

<file path=ppt/slideLayouts/slideLayout152.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2299" y="3140274"/>
            <a:ext cx="3547400" cy="577452"/>
          </a:xfrm>
          <a:prstGeom prst="rect">
            <a:avLst/>
          </a:prstGeom>
          <a:noFill/>
          <a:ln>
            <a:noFill/>
          </a:ln>
        </p:spPr>
      </p:pic>
      <p:sp>
        <p:nvSpPr>
          <p:cNvPr id="3" name="Text Box 3"/>
          <p:cNvSpPr txBox="1">
            <a:spLocks noChangeArrowheads="1"/>
          </p:cNvSpPr>
          <p:nvPr userDrawn="1"/>
        </p:nvSpPr>
        <p:spPr bwMode="blackWhite">
          <a:xfrm>
            <a:off x="508001" y="6083573"/>
            <a:ext cx="1117600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rgbClr val="FFFFFF">
                    <a:alpha val="99000"/>
                  </a:srgbClr>
                </a:solidFill>
                <a:cs typeface="Arial" charset="0"/>
              </a:rPr>
              <a:t>© 2011 Microsoft Corporation. All rights reserved. Microsoft, Windows, Windows Vista and other product names are or may be registered trademarks and/or trademarks in the U.S. and/or other countries.</a:t>
            </a:r>
          </a:p>
          <a:p>
            <a:pPr algn="ctr" defTabSz="914099"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432419376"/>
      </p:ext>
    </p:extLst>
  </p:cSld>
  <p:clrMapOvr>
    <a:masterClrMapping/>
  </p:clrMapOvr>
  <p:transition>
    <p:fade/>
  </p:transition>
  <p:timing>
    <p:tnLst>
      <p:par>
        <p:cTn id="1" dur="indefinite" restart="never" nodeType="tmRoot"/>
      </p:par>
    </p:tnLst>
  </p:timing>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1"/>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7" y="4343400"/>
            <a:ext cx="7515594"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1"/>
            <a:ext cx="1596068"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1351850510"/>
      </p:ext>
    </p:extLst>
  </p:cSld>
  <p:clrMapOvr>
    <a:masterClrMapping/>
  </p:clrMapOvr>
  <p:transition>
    <p:fade/>
  </p:transition>
  <p:timing>
    <p:tnLst>
      <p:par>
        <p:cTn id="1" dur="indefinite" restart="never" nodeType="tmRoot"/>
      </p:par>
    </p:tnLst>
  </p:timing>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20799563"/>
      </p:ext>
    </p:extLst>
  </p:cSld>
  <p:clrMapOvr>
    <a:masterClrMapping/>
  </p:clrMapOvr>
  <p:transition>
    <p:fade/>
  </p:transition>
  <p:timing>
    <p:tnLst>
      <p:par>
        <p:cTn id="1" dur="indefinite" restart="never" nodeType="tmRoot"/>
      </p:par>
    </p:tnLst>
  </p:timing>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3757049643"/>
      </p:ext>
    </p:extLst>
  </p:cSld>
  <p:clrMapOvr>
    <a:masterClrMapping/>
  </p:clrMapOvr>
  <p:transition>
    <p:fade/>
  </p:transition>
  <p:timing>
    <p:tnLst>
      <p:par>
        <p:cTn id="1" dur="indefinite" restart="never" nodeType="tmRoot"/>
      </p:par>
    </p:tnLst>
  </p:timing>
</p:sldLayout>
</file>

<file path=ppt/slideLayouts/slideLayout156.xml><?xml version="1.0" encoding="utf-8"?>
<p:sldLayout xmlns:a="http://schemas.openxmlformats.org/drawingml/2006/main" xmlns:r="http://schemas.openxmlformats.org/officeDocument/2006/relationships" xmlns:p="http://schemas.openxmlformats.org/presentationml/2006/main" userDrawn="1">
  <p:cSld name="1_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2"/>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8" y="4343402"/>
            <a:ext cx="7515594" cy="443199"/>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2"/>
            <a:ext cx="1596068" cy="268367"/>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0" y="228601"/>
            <a:ext cx="2498478" cy="290339"/>
          </a:xfrm>
          <a:prstGeom prst="rect">
            <a:avLst/>
          </a:prstGeom>
        </p:spPr>
      </p:pic>
    </p:spTree>
    <p:extLst>
      <p:ext uri="{BB962C8B-B14F-4D97-AF65-F5344CB8AC3E}">
        <p14:creationId xmlns:p14="http://schemas.microsoft.com/office/powerpoint/2010/main" val="15855963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49" y="2234114"/>
            <a:ext cx="8375702"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49" y="4612342"/>
            <a:ext cx="5455754"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2791601843"/>
      </p:ext>
    </p:extLst>
  </p:cSld>
  <p:clrMapOvr>
    <a:masterClrMapping/>
  </p:clrMapOvr>
  <p:transition>
    <p:fade/>
  </p:transition>
  <p:timing>
    <p:tnLst>
      <p:par>
        <p:cTn id="1" dur="indefinite" restart="never" nodeType="tmRoot"/>
      </p:par>
    </p:tnLst>
  </p:timing>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460705579"/>
      </p:ext>
    </p:extLst>
  </p:cSld>
  <p:clrMapOvr>
    <a:masterClrMapping/>
  </p:clrMapOvr>
  <p:transition>
    <p:fade/>
  </p:transition>
  <p:timing>
    <p:tnLst>
      <p:par>
        <p:cTn id="1" dur="indefinite" restart="never" nodeType="tmRoot"/>
      </p:par>
    </p:tnLst>
  </p:timing>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94727689"/>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a:solidFill>
                  <a:schemeClr val="tx1">
                    <a:alpha val="99000"/>
                  </a:schemeClr>
                </a:soli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9" y="1447799"/>
            <a:ext cx="11151917" cy="2043636"/>
          </a:xfrm>
          <a:prstGeom prst="rect">
            <a:avLst/>
          </a:prstGeom>
        </p:spPr>
        <p:txBody>
          <a:bodyPr/>
          <a:lstStyle>
            <a:lvl1pPr marL="0" indent="0">
              <a:buFont typeface="Wingdings" pitchFamily="2" charset="2"/>
              <a:buNone/>
              <a:defRPr sz="4000">
                <a:solidFill>
                  <a:schemeClr val="tx1">
                    <a:alpha val="99000"/>
                  </a:schemeClr>
                </a:solidFill>
              </a:defRPr>
            </a:lvl1pPr>
            <a:lvl2pPr marL="284138" marR="0" indent="0" algn="l" defTabSz="914287" rtl="0" eaLnBrk="1" fontAlgn="auto" latinLnBrk="0" hangingPunct="1">
              <a:lnSpc>
                <a:spcPct val="90000"/>
              </a:lnSpc>
              <a:spcBef>
                <a:spcPct val="20000"/>
              </a:spcBef>
              <a:spcAft>
                <a:spcPts val="0"/>
              </a:spcAft>
              <a:buClrTx/>
              <a:buSzPct val="90000"/>
              <a:buFont typeface="Wingdings" pitchFamily="2" charset="2"/>
              <a:buNone/>
              <a:tabLst/>
              <a:defRPr lang="en-US" sz="2400" kern="1200" spc="0" baseline="0" dirty="0" smtClean="0">
                <a:solidFill>
                  <a:schemeClr val="tx1">
                    <a:alpha val="99000"/>
                  </a:schemeClr>
                </a:solidFill>
                <a:latin typeface="+mn-lt"/>
                <a:ea typeface="+mn-ea"/>
                <a:cs typeface="+mn-cs"/>
              </a:defRPr>
            </a:lvl2pPr>
            <a:lvl3pPr marL="517483" indent="0">
              <a:buFont typeface="Wingdings" pitchFamily="2" charset="2"/>
              <a:buNone/>
              <a:tabLst/>
              <a:defRPr>
                <a:solidFill>
                  <a:schemeClr val="tx1">
                    <a:alpha val="99000"/>
                  </a:schemeClr>
                </a:solidFill>
                <a:latin typeface="+mn-lt"/>
              </a:defRPr>
            </a:lvl3pPr>
            <a:lvl4pPr marL="741301" indent="0">
              <a:buFont typeface="Wingdings" pitchFamily="2" charset="2"/>
              <a:buNone/>
              <a:defRPr>
                <a:solidFill>
                  <a:schemeClr val="tx1">
                    <a:alpha val="99000"/>
                  </a:schemeClr>
                </a:solidFill>
                <a:latin typeface="+mn-lt"/>
              </a:defRPr>
            </a:lvl4pPr>
            <a:lvl5pPr marL="914323" indent="0">
              <a:buFont typeface="Wingdings" pitchFamily="2" charset="2"/>
              <a:buNone/>
              <a:tabLst/>
              <a:defRPr>
                <a:solidFill>
                  <a:schemeClr val="tx1">
                    <a:alpha val="99000"/>
                  </a:schemeClr>
                </a:solidFill>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028833987"/>
      </p:ext>
    </p:extLst>
  </p:cSld>
  <p:clrMapOvr>
    <a:masterClrMapping/>
  </p:clrMapOvr>
  <p:transition>
    <p:fade/>
  </p:transition>
  <p:timing>
    <p:tnLst>
      <p:par>
        <p:cTn id="1" dur="indefinite" restart="never" nodeType="tmRoot"/>
      </p:par>
    </p:tnLst>
  </p:timing>
</p:sldLayout>
</file>

<file path=ppt/slideLayouts/slideLayout1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940427830"/>
      </p:ext>
    </p:extLst>
  </p:cSld>
  <p:clrMapOvr>
    <a:masterClrMapping/>
  </p:clrMapOvr>
  <p:transition>
    <p:fade/>
  </p:transition>
  <p:timing>
    <p:tnLst>
      <p:par>
        <p:cTn id="1" dur="indefinite" restart="never" nodeType="tmRoot"/>
      </p:par>
    </p:tnLst>
  </p:timing>
</p:sldLayout>
</file>

<file path=ppt/slideLayouts/slideLayout1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266796"/>
            <a:ext cx="5486400"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503184690"/>
      </p:ext>
    </p:extLst>
  </p:cSld>
  <p:clrMapOvr>
    <a:masterClrMapping/>
  </p:clrMapOvr>
  <p:transition>
    <p:fade/>
  </p:transition>
  <p:timing>
    <p:tnLst>
      <p:par>
        <p:cTn id="1" dur="indefinite" restart="never" nodeType="tmRoot"/>
      </p:par>
    </p:tnLst>
  </p:timing>
</p:sldLayout>
</file>

<file path=ppt/slideLayouts/slideLayout1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89819546"/>
      </p:ext>
    </p:extLst>
  </p:cSld>
  <p:clrMapOvr>
    <a:masterClrMapping/>
  </p:clrMapOvr>
  <p:transition>
    <p:fade/>
  </p:transition>
  <p:timing>
    <p:tnLst>
      <p:par>
        <p:cTn id="1" dur="indefinite" restart="never" nodeType="tmRoot"/>
      </p:par>
    </p:tnLst>
  </p:timing>
</p:sldLayout>
</file>

<file path=ppt/slideLayouts/slideLayout1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642453558"/>
      </p:ext>
    </p:extLst>
  </p:cSld>
  <p:clrMapOvr>
    <a:masterClrMapping/>
  </p:clrMapOvr>
  <p:transition>
    <p:fade/>
  </p:transition>
  <p:timing>
    <p:tnLst>
      <p:par>
        <p:cTn id="1" dur="indefinite" restart="never" nodeType="tmRoot"/>
      </p:par>
    </p:tnLst>
  </p:timing>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09" y="3417661"/>
            <a:ext cx="6947121"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75" indent="-342900">
              <a:buFont typeface="Arial" pitchFamily="34" charset="0"/>
              <a:buNone/>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smtClean="0"/>
              <a:t>Click to edit Master text styles</a:t>
            </a:r>
          </a:p>
          <a:p>
            <a:pPr marL="3175" lvl="1" indent="0" algn="l" defTabSz="914363"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217346300"/>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4280969068"/>
      </p:ext>
    </p:extLst>
  </p:cSld>
  <p:clrMapOvr>
    <a:masterClrMapping/>
  </p:clrMapOvr>
  <p:transition>
    <p:fade/>
  </p:transition>
  <p:timing>
    <p:tnLst>
      <p:par>
        <p:cTn id="1" dur="indefinite" restart="never" nodeType="tmRoot"/>
      </p:par>
    </p:tnLst>
  </p:timing>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Tree>
    <p:extLst>
      <p:ext uri="{BB962C8B-B14F-4D97-AF65-F5344CB8AC3E}">
        <p14:creationId xmlns:p14="http://schemas.microsoft.com/office/powerpoint/2010/main" val="1746812362"/>
      </p:ext>
    </p:extLst>
  </p:cSld>
  <p:clrMapOvr>
    <a:masterClrMapping/>
  </p:clrMapOvr>
  <p:transition>
    <p:fade/>
  </p:transition>
  <p:timing>
    <p:tnLst>
      <p:par>
        <p:cTn id="1" dur="indefinite" restart="never" nodeType="tmRoot"/>
      </p:par>
    </p:tnLst>
  </p:timing>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grpSp>
    </p:spTree>
    <p:extLst>
      <p:ext uri="{BB962C8B-B14F-4D97-AF65-F5344CB8AC3E}">
        <p14:creationId xmlns:p14="http://schemas.microsoft.com/office/powerpoint/2010/main" val="671621022"/>
      </p:ext>
    </p:extLst>
  </p:cSld>
  <p:clrMapOvr>
    <a:masterClrMapping/>
  </p:clrMapOvr>
  <p:transition>
    <p:fade/>
  </p:transition>
  <p:timing>
    <p:tnLst>
      <p:par>
        <p:cTn id="1" dur="indefinite" restart="never" nodeType="tmRoot"/>
      </p:par>
    </p:tnLst>
  </p:timing>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5673"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986924092"/>
      </p:ext>
    </p:extLst>
  </p:cSld>
  <p:clrMapOvr>
    <a:masterClrMapping/>
  </p:clrMapOvr>
  <p:transition>
    <p:fade/>
  </p:transition>
  <p:timing>
    <p:tnLst>
      <p:par>
        <p:cTn id="1" dur="indefinite" restart="never" nodeType="tmRoot"/>
      </p:par>
    </p:tnLst>
  </p:timing>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5072"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1202032737"/>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9" y="1447799"/>
            <a:ext cx="11151917" cy="2043636"/>
          </a:xfrm>
          <a:prstGeom prst="rect">
            <a:avLst/>
          </a:prstGeom>
        </p:spPr>
        <p:txBody>
          <a:bodyPr/>
          <a:lstStyle>
            <a:lvl1pPr marL="0" indent="0">
              <a:spcBef>
                <a:spcPts val="2400"/>
              </a:spcBef>
              <a:buNone/>
              <a:defRPr sz="4000">
                <a:solidFill>
                  <a:schemeClr val="tx2">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755" indent="0">
              <a:buNone/>
              <a:defRPr lang="en-US" sz="2400" kern="1200" spc="0" baseline="0" dirty="0" smtClean="0">
                <a:solidFill>
                  <a:schemeClr val="tx1">
                    <a:alpha val="99000"/>
                  </a:schemeClr>
                </a:solidFill>
                <a:latin typeface="+mn-lt"/>
                <a:ea typeface="+mn-ea"/>
                <a:cs typeface="+mn-cs"/>
              </a:defRPr>
            </a:lvl3pPr>
            <a:lvl4pPr marL="457161" indent="0">
              <a:buNone/>
              <a:defRPr lang="en-US" sz="2000" kern="1200" spc="0" baseline="0" dirty="0" smtClean="0">
                <a:solidFill>
                  <a:schemeClr val="tx1">
                    <a:alpha val="99000"/>
                  </a:schemeClr>
                </a:solidFill>
                <a:latin typeface="+mn-lt"/>
                <a:ea typeface="+mn-ea"/>
                <a:cs typeface="+mn-cs"/>
              </a:defRPr>
            </a:lvl4pPr>
            <a:lvl5pPr marL="693680" indent="0">
              <a:buNone/>
              <a:defRPr lang="en-US" sz="2000" kern="1200" spc="0" baseline="0" dirty="0">
                <a:solidFill>
                  <a:schemeClr val="tx1">
                    <a:alpha val="99000"/>
                  </a:schemeClr>
                </a:solidFill>
                <a:latin typeface="+mn-lt"/>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80008189"/>
      </p:ext>
    </p:extLst>
  </p:cSld>
  <p:clrMapOvr>
    <a:masterClrMapping/>
  </p:clrMapOvr>
  <p:transition>
    <p:fade/>
  </p:transition>
  <p:timing>
    <p:tnLst>
      <p:par>
        <p:cTn id="1" dur="indefinite" restart="never" nodeType="tmRoot"/>
      </p:par>
    </p:tnLst>
  </p:timing>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1905000"/>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48"/>
            <a:ext cx="2507214" cy="291353"/>
          </a:xfrm>
          <a:prstGeom prst="rect">
            <a:avLst/>
          </a:prstGeom>
        </p:spPr>
      </p:pic>
    </p:spTree>
    <p:extLst>
      <p:ext uri="{BB962C8B-B14F-4D97-AF65-F5344CB8AC3E}">
        <p14:creationId xmlns:p14="http://schemas.microsoft.com/office/powerpoint/2010/main" val="2590240926"/>
      </p:ext>
    </p:extLst>
  </p:cSld>
  <p:clrMapOvr>
    <a:masterClrMapping/>
  </p:clrMapOvr>
  <p:transition>
    <p:fade/>
  </p:transition>
  <p:timing>
    <p:tnLst>
      <p:par>
        <p:cTn id="1" dur="indefinite" restart="never" nodeType="tmRoot"/>
      </p:par>
    </p:tnLst>
  </p:timing>
</p:sldLayout>
</file>

<file path=ppt/slideLayouts/slideLayout171.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2299" y="3140274"/>
            <a:ext cx="3547400" cy="577452"/>
          </a:xfrm>
          <a:prstGeom prst="rect">
            <a:avLst/>
          </a:prstGeom>
          <a:noFill/>
          <a:ln>
            <a:noFill/>
          </a:ln>
        </p:spPr>
      </p:pic>
      <p:sp>
        <p:nvSpPr>
          <p:cNvPr id="3" name="Text Box 3"/>
          <p:cNvSpPr txBox="1">
            <a:spLocks noChangeArrowheads="1"/>
          </p:cNvSpPr>
          <p:nvPr userDrawn="1"/>
        </p:nvSpPr>
        <p:spPr bwMode="blackWhite">
          <a:xfrm>
            <a:off x="508001" y="6083573"/>
            <a:ext cx="1117600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rgbClr val="FFFFFF">
                    <a:alpha val="99000"/>
                  </a:srgbClr>
                </a:solidFill>
                <a:cs typeface="Arial" charset="0"/>
              </a:rPr>
              <a:t>© 2011 Microsoft Corporation. All rights reserved. Microsoft, Windows, Windows Vista and other product names are or may be registered trademarks and/or trademarks in the U.S. and/or other countries.</a:t>
            </a:r>
          </a:p>
          <a:p>
            <a:pPr algn="ctr" defTabSz="914099"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4097996575"/>
      </p:ext>
    </p:extLst>
  </p:cSld>
  <p:clrMapOvr>
    <a:masterClrMapping/>
  </p:clrMapOvr>
  <p:transition>
    <p:fade/>
  </p:transition>
  <p:timing>
    <p:tnLst>
      <p:par>
        <p:cTn id="1" dur="indefinite" restart="never" nodeType="tmRoot"/>
      </p:par>
    </p:tnLst>
  </p:timing>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1"/>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7" y="4343400"/>
            <a:ext cx="7515594"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1"/>
            <a:ext cx="1596068"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266745848"/>
      </p:ext>
    </p:extLst>
  </p:cSld>
  <p:clrMapOvr>
    <a:masterClrMapping/>
  </p:clrMapOvr>
  <p:transition>
    <p:fade/>
  </p:transition>
  <p:timing>
    <p:tnLst>
      <p:par>
        <p:cTn id="1" dur="indefinite" restart="never" nodeType="tmRoot"/>
      </p:par>
    </p:tnLst>
  </p:timing>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11278713"/>
      </p:ext>
    </p:extLst>
  </p:cSld>
  <p:clrMapOvr>
    <a:masterClrMapping/>
  </p:clrMapOvr>
  <p:transition>
    <p:fade/>
  </p:transition>
  <p:timing>
    <p:tnLst>
      <p:par>
        <p:cTn id="1" dur="indefinite" restart="never" nodeType="tmRoot"/>
      </p:par>
    </p:tnLst>
  </p:timing>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3394287254"/>
      </p:ext>
    </p:extLst>
  </p:cSld>
  <p:clrMapOvr>
    <a:masterClrMapping/>
  </p:clrMapOvr>
  <p:transition>
    <p:fade/>
  </p:transition>
  <p:timing>
    <p:tnLst>
      <p:par>
        <p:cTn id="1" dur="indefinite" restart="never" nodeType="tmRoot"/>
      </p:par>
    </p:tnLst>
  </p:timing>
</p:sldLayout>
</file>

<file path=ppt/slideLayouts/slideLayout175.xml><?xml version="1.0" encoding="utf-8"?>
<p:sldLayout xmlns:a="http://schemas.openxmlformats.org/drawingml/2006/main" xmlns:r="http://schemas.openxmlformats.org/officeDocument/2006/relationships" xmlns:p="http://schemas.openxmlformats.org/presentationml/2006/main" userDrawn="1">
  <p:cSld name="1_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2"/>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8" y="4343402"/>
            <a:ext cx="7515594" cy="443199"/>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2"/>
            <a:ext cx="1596068" cy="268367"/>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0" y="228601"/>
            <a:ext cx="2498478" cy="290339"/>
          </a:xfrm>
          <a:prstGeom prst="rect">
            <a:avLst/>
          </a:prstGeom>
        </p:spPr>
      </p:pic>
    </p:spTree>
    <p:extLst>
      <p:ext uri="{BB962C8B-B14F-4D97-AF65-F5344CB8AC3E}">
        <p14:creationId xmlns:p14="http://schemas.microsoft.com/office/powerpoint/2010/main" val="10271824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49" y="2234114"/>
            <a:ext cx="8375702"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49" y="4612342"/>
            <a:ext cx="5455754"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667902533"/>
      </p:ext>
    </p:extLst>
  </p:cSld>
  <p:clrMapOvr>
    <a:masterClrMapping/>
  </p:clrMapOvr>
  <p:transition>
    <p:fade/>
  </p:transition>
  <p:timing>
    <p:tnLst>
      <p:par>
        <p:cTn id="1" dur="indefinite" restart="never" nodeType="tmRoot"/>
      </p:par>
    </p:tnLst>
  </p:timing>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061171564"/>
      </p:ext>
    </p:extLst>
  </p:cSld>
  <p:clrMapOvr>
    <a:masterClrMapping/>
  </p:clrMapOvr>
  <p:transition>
    <p:fade/>
  </p:transition>
  <p:timing>
    <p:tnLst>
      <p:par>
        <p:cTn id="1" dur="indefinite" restart="never" nodeType="tmRoot"/>
      </p:par>
    </p:tnLst>
  </p:timing>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775281728"/>
      </p:ext>
    </p:extLst>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28142058"/>
      </p:ext>
    </p:extLst>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9" y="1447799"/>
            <a:ext cx="11151917" cy="2043636"/>
          </a:xfrm>
          <a:prstGeom prst="rect">
            <a:avLst/>
          </a:prstGeom>
        </p:spPr>
        <p:txBody>
          <a:bodyPr/>
          <a:lstStyle>
            <a:lvl1pPr marL="0" indent="0">
              <a:spcBef>
                <a:spcPts val="2400"/>
              </a:spcBef>
              <a:buNone/>
              <a:defRPr sz="4000">
                <a:solidFill>
                  <a:schemeClr val="tx1">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755" indent="0">
              <a:buNone/>
              <a:defRPr lang="en-US" sz="2400" kern="1200" spc="0" baseline="0" dirty="0" smtClean="0">
                <a:solidFill>
                  <a:schemeClr val="tx1">
                    <a:alpha val="99000"/>
                  </a:schemeClr>
                </a:solidFill>
                <a:latin typeface="+mn-lt"/>
                <a:ea typeface="+mn-ea"/>
                <a:cs typeface="+mn-cs"/>
              </a:defRPr>
            </a:lvl3pPr>
            <a:lvl4pPr marL="457161" indent="0">
              <a:buNone/>
              <a:defRPr lang="en-US" sz="2000" kern="1200" spc="0" baseline="0" dirty="0" smtClean="0">
                <a:solidFill>
                  <a:schemeClr val="tx1">
                    <a:alpha val="99000"/>
                  </a:schemeClr>
                </a:solidFill>
                <a:latin typeface="+mn-lt"/>
                <a:ea typeface="+mn-ea"/>
                <a:cs typeface="+mn-cs"/>
              </a:defRPr>
            </a:lvl4pPr>
            <a:lvl5pPr marL="693680" indent="0">
              <a:buNone/>
              <a:defRPr lang="en-US" sz="2000" kern="1200" spc="0" baseline="0" dirty="0">
                <a:solidFill>
                  <a:schemeClr val="tx1">
                    <a:alpha val="99000"/>
                  </a:schemeClr>
                </a:solidFill>
                <a:latin typeface="+mn-lt"/>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292727232"/>
      </p:ext>
    </p:extLst>
  </p:cSld>
  <p:clrMapOvr>
    <a:masterClrMapping/>
  </p:clrMapOvr>
  <p:transition>
    <p:fade/>
  </p:transition>
  <p:timing>
    <p:tnLst>
      <p:par>
        <p:cTn id="1" dur="indefinite" restart="never" nodeType="tmRoot"/>
      </p:par>
    </p:tnLst>
  </p:timing>
</p:sldLayout>
</file>

<file path=ppt/slideLayouts/slideLayout18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266796"/>
            <a:ext cx="5486400"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252010304"/>
      </p:ext>
    </p:extLst>
  </p:cSld>
  <p:clrMapOvr>
    <a:masterClrMapping/>
  </p:clrMapOvr>
  <p:transition>
    <p:fade/>
  </p:transition>
  <p:timing>
    <p:tnLst>
      <p:par>
        <p:cTn id="1" dur="indefinite" restart="never" nodeType="tmRoot"/>
      </p:par>
    </p:tnLst>
  </p:timing>
</p:sldLayout>
</file>

<file path=ppt/slideLayouts/slideLayout18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97948194"/>
      </p:ext>
    </p:extLst>
  </p:cSld>
  <p:clrMapOvr>
    <a:masterClrMapping/>
  </p:clrMapOvr>
  <p:transition>
    <p:fade/>
  </p:transition>
  <p:timing>
    <p:tnLst>
      <p:par>
        <p:cTn id="1" dur="indefinite" restart="never" nodeType="tmRoot"/>
      </p:par>
    </p:tnLst>
  </p:timing>
</p:sldLayout>
</file>

<file path=ppt/slideLayouts/slideLayout18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053995996"/>
      </p:ext>
    </p:extLst>
  </p:cSld>
  <p:clrMapOvr>
    <a:masterClrMapping/>
  </p:clrMapOvr>
  <p:transition>
    <p:fade/>
  </p:transition>
  <p:timing>
    <p:tnLst>
      <p:par>
        <p:cTn id="1" dur="indefinite" restart="never" nodeType="tmRoot"/>
      </p:par>
    </p:tnLst>
  </p:timing>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09" y="3417661"/>
            <a:ext cx="6947121"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75" indent="-342900">
              <a:buFont typeface="Arial" pitchFamily="34" charset="0"/>
              <a:buNone/>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smtClean="0"/>
              <a:t>Click to edit Master text styles</a:t>
            </a:r>
          </a:p>
          <a:p>
            <a:pPr marL="3175" lvl="1" indent="0" algn="l" defTabSz="914363"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4022108019"/>
      </p:ext>
    </p:extLst>
  </p:cSld>
  <p:clrMapOvr>
    <a:masterClrMapping/>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3313828831"/>
      </p:ext>
    </p:extLst>
  </p:cSld>
  <p:clrMapOvr>
    <a:masterClrMapping/>
  </p:clrMapOvr>
  <p:transition>
    <p:fade/>
  </p:transition>
  <p:timing>
    <p:tnLst>
      <p:par>
        <p:cTn id="1" dur="indefinite" restart="never" nodeType="tmRoot"/>
      </p:par>
    </p:tnLst>
  </p:timing>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Tree>
    <p:extLst>
      <p:ext uri="{BB962C8B-B14F-4D97-AF65-F5344CB8AC3E}">
        <p14:creationId xmlns:p14="http://schemas.microsoft.com/office/powerpoint/2010/main" val="1189814847"/>
      </p:ext>
    </p:extLst>
  </p:cSld>
  <p:clrMapOvr>
    <a:masterClrMapping/>
  </p:clrMapOvr>
  <p:transition>
    <p:fade/>
  </p:transition>
  <p:timing>
    <p:tnLst>
      <p:par>
        <p:cTn id="1" dur="indefinite" restart="never" nodeType="tmRoot"/>
      </p:par>
    </p:tnLst>
  </p:timing>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grpSp>
    </p:spTree>
    <p:extLst>
      <p:ext uri="{BB962C8B-B14F-4D97-AF65-F5344CB8AC3E}">
        <p14:creationId xmlns:p14="http://schemas.microsoft.com/office/powerpoint/2010/main" val="1361002770"/>
      </p:ext>
    </p:extLst>
  </p:cSld>
  <p:clrMapOvr>
    <a:masterClrMapping/>
  </p:clrMapOvr>
  <p:transition>
    <p:fade/>
  </p:transition>
  <p:timing>
    <p:tnLst>
      <p:par>
        <p:cTn id="1" dur="indefinite" restart="never" nodeType="tmRoot"/>
      </p:par>
    </p:tnLst>
  </p:timing>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5673"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3034538064"/>
      </p:ext>
    </p:extLst>
  </p:cSld>
  <p:clrMapOvr>
    <a:masterClrMapping/>
  </p:clrMapOvr>
  <p:transition>
    <p:fade/>
  </p:transition>
  <p:timing>
    <p:tnLst>
      <p:par>
        <p:cTn id="1" dur="indefinite" restart="never" nodeType="tmRoot"/>
      </p:par>
    </p:tnLst>
  </p:timing>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5072"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4024363595"/>
      </p:ext>
    </p:extLst>
  </p:cSld>
  <p:clrMapOvr>
    <a:masterClrMapping/>
  </p:clrMapOvr>
  <p:transition>
    <p:fade/>
  </p:transition>
  <p:timing>
    <p:tnLst>
      <p:par>
        <p:cTn id="1" dur="indefinite" restart="never" nodeType="tmRoot"/>
      </p:par>
    </p:tnLst>
  </p:timing>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1905000"/>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48"/>
            <a:ext cx="2507214" cy="291353"/>
          </a:xfrm>
          <a:prstGeom prst="rect">
            <a:avLst/>
          </a:prstGeom>
        </p:spPr>
      </p:pic>
    </p:spTree>
    <p:extLst>
      <p:ext uri="{BB962C8B-B14F-4D97-AF65-F5344CB8AC3E}">
        <p14:creationId xmlns:p14="http://schemas.microsoft.com/office/powerpoint/2010/main" val="3060753680"/>
      </p:ext>
    </p:extLst>
  </p:cSld>
  <p:clrMapOvr>
    <a:masterClrMapping/>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836" y="1447801"/>
            <a:ext cx="5396365" cy="2351413"/>
          </a:xfrm>
        </p:spPr>
        <p:txBody>
          <a:bodyPr>
            <a:spAutoFit/>
          </a:bodyPr>
          <a:lstStyle>
            <a:lvl1pPr marL="292076" indent="-292076">
              <a:spcBef>
                <a:spcPts val="1200"/>
              </a:spcBef>
              <a:buClr>
                <a:schemeClr val="tx1"/>
              </a:buClr>
              <a:buFont typeface="Wingdings" pitchFamily="2" charset="2"/>
              <a:buChar char=""/>
              <a:defRPr/>
            </a:lvl1pPr>
            <a:lvl2pPr marL="520657" indent="-228581">
              <a:defRPr sz="2000"/>
            </a:lvl2pPr>
            <a:lvl3pPr marL="685744" indent="-165087">
              <a:tabLst/>
              <a:defRPr sz="2000"/>
            </a:lvl3pPr>
            <a:lvl4pPr marL="863528" indent="-177786">
              <a:defRPr/>
            </a:lvl4pPr>
            <a:lvl5pPr marL="1028615" indent="-16508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9562" y="1447801"/>
            <a:ext cx="5396365" cy="2351413"/>
          </a:xfrm>
        </p:spPr>
        <p:txBody>
          <a:bodyPr>
            <a:spAutoFit/>
          </a:bodyPr>
          <a:lstStyle>
            <a:lvl1pPr marL="339697" indent="-339697">
              <a:spcBef>
                <a:spcPts val="1200"/>
              </a:spcBef>
              <a:buFont typeface="Wingdings" pitchFamily="2" charset="2"/>
              <a:buChar char=""/>
              <a:defRPr lang="en-US" sz="3600" kern="1200" spc="-71" baseline="0" dirty="0" smtClean="0">
                <a:solidFill>
                  <a:schemeClr val="tx1">
                    <a:alpha val="99000"/>
                  </a:schemeClr>
                </a:solidFill>
                <a:latin typeface="+mj-lt"/>
                <a:ea typeface="+mn-ea"/>
                <a:cs typeface="+mn-cs"/>
              </a:defRPr>
            </a:lvl1pPr>
            <a:lvl2pPr marL="634948" indent="-342871">
              <a:defRPr lang="en-US" sz="2000" kern="1200" spc="0" baseline="0" dirty="0" smtClean="0">
                <a:solidFill>
                  <a:schemeClr val="tx1">
                    <a:alpha val="99000"/>
                  </a:schemeClr>
                </a:solidFill>
                <a:latin typeface="+mn-lt"/>
                <a:ea typeface="+mn-ea"/>
                <a:cs typeface="+mn-cs"/>
              </a:defRPr>
            </a:lvl2pPr>
            <a:lvl3pPr marL="863528" indent="-342871">
              <a:defRPr lang="en-US" sz="2000" kern="1200" spc="0" baseline="0" dirty="0" smtClean="0">
                <a:solidFill>
                  <a:schemeClr val="tx1">
                    <a:alpha val="99000"/>
                  </a:schemeClr>
                </a:solidFill>
                <a:latin typeface="+mn-lt"/>
                <a:ea typeface="+mn-ea"/>
                <a:cs typeface="+mn-cs"/>
              </a:defRPr>
            </a:lvl3pPr>
            <a:lvl4pPr marL="1028615" indent="-342871">
              <a:defRPr lang="en-US" sz="2000" kern="1200" spc="0" baseline="0" dirty="0" smtClean="0">
                <a:solidFill>
                  <a:schemeClr val="tx1">
                    <a:alpha val="99000"/>
                  </a:schemeClr>
                </a:solidFill>
                <a:latin typeface="+mn-lt"/>
                <a:ea typeface="+mn-ea"/>
                <a:cs typeface="+mn-cs"/>
              </a:defRPr>
            </a:lvl4pPr>
            <a:lvl5pPr marL="1206400" indent="-342871">
              <a:defRPr lang="en-US" sz="2000" kern="1200" spc="0" baseline="0" dirty="0">
                <a:solidFill>
                  <a:schemeClr val="tx1">
                    <a:alpha val="99000"/>
                  </a:schemeClr>
                </a:solidFill>
                <a:latin typeface="+mn-lt"/>
                <a:ea typeface="+mn-ea"/>
                <a:cs typeface="+mn-cs"/>
              </a:defRPr>
            </a:lvl5pPr>
          </a:lstStyle>
          <a:p>
            <a:pPr marL="292076" marR="0" lvl="0"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Click to edit Master text styles</a:t>
            </a:r>
          </a:p>
          <a:p>
            <a:pPr marL="292076" marR="0" lvl="1"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Second level</a:t>
            </a:r>
          </a:p>
          <a:p>
            <a:pPr marL="292076" marR="0" lvl="2"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Third level</a:t>
            </a:r>
          </a:p>
          <a:p>
            <a:pPr marL="292076" marR="0" lvl="3"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Fourth level</a:t>
            </a:r>
          </a:p>
          <a:p>
            <a:pPr marL="292076" marR="0" lvl="4"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Fifth level</a:t>
            </a:r>
            <a:endParaRPr lang="en-US" dirty="0"/>
          </a:p>
        </p:txBody>
      </p:sp>
    </p:spTree>
    <p:extLst>
      <p:ext uri="{BB962C8B-B14F-4D97-AF65-F5344CB8AC3E}">
        <p14:creationId xmlns:p14="http://schemas.microsoft.com/office/powerpoint/2010/main" val="1497579098"/>
      </p:ext>
    </p:extLst>
  </p:cSld>
  <p:clrMapOvr>
    <a:masterClrMapping/>
  </p:clrMapOvr>
  <p:transition>
    <p:fade/>
  </p:transition>
  <p:timing>
    <p:tnLst>
      <p:par>
        <p:cTn id="1" dur="indefinite" restart="never" nodeType="tmRoot"/>
      </p:par>
    </p:tnLst>
  </p:timing>
</p:sldLayout>
</file>

<file path=ppt/slideLayouts/slideLayout190.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2299" y="3140274"/>
            <a:ext cx="3547400" cy="577452"/>
          </a:xfrm>
          <a:prstGeom prst="rect">
            <a:avLst/>
          </a:prstGeom>
          <a:noFill/>
          <a:ln>
            <a:noFill/>
          </a:ln>
        </p:spPr>
      </p:pic>
      <p:sp>
        <p:nvSpPr>
          <p:cNvPr id="3" name="Text Box 3"/>
          <p:cNvSpPr txBox="1">
            <a:spLocks noChangeArrowheads="1"/>
          </p:cNvSpPr>
          <p:nvPr userDrawn="1"/>
        </p:nvSpPr>
        <p:spPr bwMode="blackWhite">
          <a:xfrm>
            <a:off x="508001" y="6083573"/>
            <a:ext cx="1117600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rgbClr val="FFFFFF">
                    <a:alpha val="99000"/>
                  </a:srgbClr>
                </a:solidFill>
                <a:cs typeface="Arial" charset="0"/>
              </a:rPr>
              <a:t>© 2011 Microsoft Corporation. All rights reserved. Microsoft, Windows, Windows Vista and other product names are or may be registered trademarks and/or trademarks in the U.S. and/or other countries.</a:t>
            </a:r>
          </a:p>
          <a:p>
            <a:pPr algn="ctr" defTabSz="914099"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621679044"/>
      </p:ext>
    </p:extLst>
  </p:cSld>
  <p:clrMapOvr>
    <a:masterClrMapping/>
  </p:clrMapOvr>
  <p:transition>
    <p:fade/>
  </p:transition>
  <p:timing>
    <p:tnLst>
      <p:par>
        <p:cTn id="1" dur="indefinite" restart="never" nodeType="tmRoot"/>
      </p:par>
    </p:tnLst>
  </p:timing>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1"/>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7" y="4343400"/>
            <a:ext cx="7515594"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1"/>
            <a:ext cx="1596068"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3096255174"/>
      </p:ext>
    </p:extLst>
  </p:cSld>
  <p:clrMapOvr>
    <a:masterClrMapping/>
  </p:clrMapOvr>
  <p:transition>
    <p:fade/>
  </p:transition>
  <p:timing>
    <p:tnLst>
      <p:par>
        <p:cTn id="1" dur="indefinite" restart="never" nodeType="tmRoot"/>
      </p:par>
    </p:tnLst>
  </p:timing>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98687657"/>
      </p:ext>
    </p:extLst>
  </p:cSld>
  <p:clrMapOvr>
    <a:masterClrMapping/>
  </p:clrMapOvr>
  <p:transition>
    <p:fade/>
  </p:transition>
  <p:timing>
    <p:tnLst>
      <p:par>
        <p:cTn id="1" dur="indefinite" restart="never" nodeType="tmRoot"/>
      </p:par>
    </p:tnLst>
  </p:timing>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4178225056"/>
      </p:ext>
    </p:extLst>
  </p:cSld>
  <p:clrMapOvr>
    <a:masterClrMapping/>
  </p:clrMapOvr>
  <p:transition>
    <p:fade/>
  </p:transition>
  <p:timing>
    <p:tnLst>
      <p:par>
        <p:cTn id="1" dur="indefinite" restart="never" nodeType="tmRoot"/>
      </p:par>
    </p:tnLst>
  </p:timing>
</p:sldLayout>
</file>

<file path=ppt/slideLayouts/slideLayout194.xml><?xml version="1.0" encoding="utf-8"?>
<p:sldLayout xmlns:a="http://schemas.openxmlformats.org/drawingml/2006/main" xmlns:r="http://schemas.openxmlformats.org/officeDocument/2006/relationships" xmlns:p="http://schemas.openxmlformats.org/presentationml/2006/main" userDrawn="1">
  <p:cSld name="1_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2"/>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8" y="4343402"/>
            <a:ext cx="7515594" cy="443199"/>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2"/>
            <a:ext cx="1596068" cy="268367"/>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0" y="228601"/>
            <a:ext cx="2498478" cy="290339"/>
          </a:xfrm>
          <a:prstGeom prst="rect">
            <a:avLst/>
          </a:prstGeom>
        </p:spPr>
      </p:pic>
    </p:spTree>
    <p:extLst>
      <p:ext uri="{BB962C8B-B14F-4D97-AF65-F5344CB8AC3E}">
        <p14:creationId xmlns:p14="http://schemas.microsoft.com/office/powerpoint/2010/main" val="19735125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49" y="2234114"/>
            <a:ext cx="8375702"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49" y="4612342"/>
            <a:ext cx="5455754"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476786082"/>
      </p:ext>
    </p:extLst>
  </p:cSld>
  <p:clrMapOvr>
    <a:masterClrMapping/>
  </p:clrMapOvr>
  <p:transition>
    <p:fade/>
  </p:transition>
  <p:timing>
    <p:tnLst>
      <p:par>
        <p:cTn id="1" dur="indefinite" restart="never" nodeType="tmRoot"/>
      </p:par>
    </p:tnLst>
  </p:timing>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464335046"/>
      </p:ext>
    </p:extLst>
  </p:cSld>
  <p:clrMapOvr>
    <a:masterClrMapping/>
  </p:clrMapOvr>
  <p:transition>
    <p:fade/>
  </p:transition>
  <p:timing>
    <p:tnLst>
      <p:par>
        <p:cTn id="1" dur="indefinite" restart="never" nodeType="tmRoot"/>
      </p:par>
    </p:tnLst>
  </p:timing>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316552324"/>
      </p:ext>
    </p:extLst>
  </p:cSld>
  <p:clrMapOvr>
    <a:masterClrMapping/>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4055536348"/>
      </p:ext>
    </p:extLst>
  </p:cSld>
  <p:clrMapOvr>
    <a:masterClrMapping/>
  </p:clrMapOvr>
  <p:transition>
    <p:fade/>
  </p:transition>
  <p:timing>
    <p:tnLst>
      <p:par>
        <p:cTn id="1" dur="indefinite" restart="never" nodeType="tmRoot"/>
      </p:par>
    </p:tnLst>
  </p:timing>
</p:sldLayout>
</file>

<file path=ppt/slideLayouts/slideLayout1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266796"/>
            <a:ext cx="5486400"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916779608"/>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Walkin Slide - Tokyo, Japa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48658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5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2"/>
            <a:ext cx="5487829" cy="2000548"/>
          </a:xfrm>
        </p:spPr>
        <p:txBody>
          <a:bodyPr/>
          <a:lstStyle>
            <a:lvl1pPr marL="341284" indent="-341284">
              <a:lnSpc>
                <a:spcPct val="90000"/>
              </a:lnSpc>
              <a:buSzPct val="80000"/>
              <a:buFont typeface="Arial" pitchFamily="34" charset="0"/>
              <a:buChar char="•"/>
              <a:defRPr sz="3200"/>
            </a:lvl1pPr>
            <a:lvl2pPr marL="627010" indent="-285726">
              <a:lnSpc>
                <a:spcPct val="90000"/>
              </a:lnSpc>
              <a:buSzPct val="80000"/>
              <a:buFont typeface="Arial" pitchFamily="34" charset="0"/>
              <a:buChar char="•"/>
              <a:defRPr sz="2800"/>
            </a:lvl2pPr>
            <a:lvl3pPr marL="914323" indent="-287314">
              <a:lnSpc>
                <a:spcPct val="90000"/>
              </a:lnSpc>
              <a:buSzPct val="80000"/>
              <a:buFont typeface="Arial" pitchFamily="34" charset="0"/>
              <a:buChar char="•"/>
              <a:defRPr sz="2400"/>
            </a:lvl3pPr>
            <a:lvl4pPr marL="1712771" indent="-225406">
              <a:lnSpc>
                <a:spcPct val="90000"/>
              </a:lnSpc>
              <a:buSzPct val="80000"/>
              <a:buFont typeface="Arial" pitchFamily="34" charset="0"/>
              <a:buChar char="•"/>
              <a:defRPr sz="2000"/>
            </a:lvl4pPr>
            <a:lvl5pPr marL="1944525" indent="-231755">
              <a:lnSpc>
                <a:spcPct val="90000"/>
              </a:lnSpc>
              <a:buSzPct val="80000"/>
              <a:buFont typeface="Arial" pitchFamily="34" charset="0"/>
              <a:buChar char="•"/>
              <a:defRPr sz="20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2"/>
            <a:ext cx="5487829" cy="2000548"/>
          </a:xfrm>
        </p:spPr>
        <p:txBody>
          <a:bodyPr/>
          <a:lstStyle>
            <a:lvl1pPr marL="457161" indent="-457161">
              <a:lnSpc>
                <a:spcPct val="90000"/>
              </a:lnSpc>
              <a:buSzPct val="80000"/>
              <a:buFont typeface="Arial" pitchFamily="34" charset="0"/>
              <a:buChar char="•"/>
              <a:defRPr lang="en-US" sz="3200" kern="1200" spc="-71" baseline="0" dirty="0" smtClean="0">
                <a:solidFill>
                  <a:schemeClr val="tx1">
                    <a:alpha val="99000"/>
                  </a:schemeClr>
                </a:solidFill>
                <a:latin typeface="+mj-lt"/>
                <a:ea typeface="+mn-ea"/>
                <a:cs typeface="+mn-cs"/>
              </a:defRPr>
            </a:lvl1pPr>
            <a:lvl2pPr marL="798447" indent="-457161">
              <a:lnSpc>
                <a:spcPct val="90000"/>
              </a:lnSpc>
              <a:buSzPct val="80000"/>
              <a:buFont typeface="Arial" pitchFamily="34" charset="0"/>
              <a:buChar char="•"/>
              <a:defRPr lang="en-US" sz="2800" kern="1200" spc="0" baseline="0" dirty="0" smtClean="0">
                <a:solidFill>
                  <a:schemeClr val="tx1">
                    <a:alpha val="99000"/>
                  </a:schemeClr>
                </a:solidFill>
                <a:latin typeface="+mn-lt"/>
                <a:ea typeface="+mn-ea"/>
                <a:cs typeface="+mn-cs"/>
              </a:defRPr>
            </a:lvl2pPr>
            <a:lvl3pPr marL="969881" indent="-342871">
              <a:lnSpc>
                <a:spcPct val="90000"/>
              </a:lnSpc>
              <a:buSzPct val="80000"/>
              <a:buFont typeface="Arial" pitchFamily="34" charset="0"/>
              <a:buChar char="•"/>
              <a:defRPr lang="en-US" sz="2400" kern="1200" spc="0" baseline="0" dirty="0" smtClean="0">
                <a:solidFill>
                  <a:schemeClr val="tx1">
                    <a:alpha val="99000"/>
                  </a:schemeClr>
                </a:solidFill>
                <a:latin typeface="+mn-lt"/>
                <a:ea typeface="+mn-ea"/>
                <a:cs typeface="+mn-cs"/>
              </a:defRPr>
            </a:lvl3pPr>
            <a:lvl4pPr marL="1830236" indent="-342871">
              <a:lnSpc>
                <a:spcPct val="90000"/>
              </a:lnSpc>
              <a:buSzPct val="80000"/>
              <a:buFont typeface="Arial" pitchFamily="34" charset="0"/>
              <a:buChar char="•"/>
              <a:defRPr lang="en-US" sz="2000" kern="1200" spc="0" baseline="0" dirty="0" smtClean="0">
                <a:solidFill>
                  <a:schemeClr val="tx1">
                    <a:alpha val="99000"/>
                  </a:schemeClr>
                </a:solidFill>
                <a:latin typeface="+mn-lt"/>
                <a:ea typeface="+mn-ea"/>
                <a:cs typeface="+mn-cs"/>
              </a:defRPr>
            </a:lvl4pPr>
            <a:lvl5pPr marL="2055642" indent="-342871">
              <a:lnSpc>
                <a:spcPct val="90000"/>
              </a:lnSpc>
              <a:buSzPct val="80000"/>
              <a:buFont typeface="Arial" pitchFamily="34" charset="0"/>
              <a:buChar char="•"/>
              <a:defRPr lang="en-US" sz="2000" kern="1200" spc="0" baseline="0" dirty="0">
                <a:solidFill>
                  <a:schemeClr val="tx1">
                    <a:alpha val="99000"/>
                  </a:schemeClr>
                </a:solidFill>
                <a:latin typeface="+mn-lt"/>
                <a:ea typeface="+mn-ea"/>
                <a:cs typeface="+mn-cs"/>
              </a:defRPr>
            </a:lvl5pPr>
            <a:lvl6pPr>
              <a:defRPr sz="1900"/>
            </a:lvl6pPr>
            <a:lvl7pPr>
              <a:defRPr sz="1900"/>
            </a:lvl7pPr>
            <a:lvl8pPr>
              <a:defRPr sz="1900"/>
            </a:lvl8pPr>
            <a:lvl9pPr>
              <a:defRPr sz="1900"/>
            </a:lvl9pPr>
          </a:lstStyle>
          <a:p>
            <a:pPr marL="341284" marR="0" lvl="0"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Click to edit Master text styles</a:t>
            </a:r>
          </a:p>
          <a:p>
            <a:pPr marL="341284" marR="0" lvl="1"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Second level</a:t>
            </a:r>
          </a:p>
          <a:p>
            <a:pPr marL="341284" marR="0" lvl="2"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Third level</a:t>
            </a:r>
          </a:p>
          <a:p>
            <a:pPr marL="341284" marR="0" lvl="3"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Fourth level</a:t>
            </a:r>
          </a:p>
          <a:p>
            <a:pPr marL="341284" marR="0" lvl="4"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Fifth level</a:t>
            </a:r>
            <a:endParaRPr lang="en-US" dirty="0"/>
          </a:p>
        </p:txBody>
      </p:sp>
    </p:spTree>
    <p:extLst>
      <p:ext uri="{BB962C8B-B14F-4D97-AF65-F5344CB8AC3E}">
        <p14:creationId xmlns:p14="http://schemas.microsoft.com/office/powerpoint/2010/main" val="1309638587"/>
      </p:ext>
    </p:extLst>
  </p:cSld>
  <p:clrMapOvr>
    <a:masterClrMapping/>
  </p:clrMapOvr>
  <p:transition>
    <p:fade/>
  </p:transition>
  <p:timing>
    <p:tnLst>
      <p:par>
        <p:cTn id="1" dur="indefinite" restart="never" nodeType="tmRoot"/>
      </p:par>
    </p:tnLst>
  </p:timing>
</p:sldLayout>
</file>

<file path=ppt/slideLayouts/slideLayout2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139472133"/>
      </p:ext>
    </p:extLst>
  </p:cSld>
  <p:clrMapOvr>
    <a:masterClrMapping/>
  </p:clrMapOvr>
  <p:transition>
    <p:fade/>
  </p:transition>
  <p:timing>
    <p:tnLst>
      <p:par>
        <p:cTn id="1" dur="indefinite" restart="never" nodeType="tmRoot"/>
      </p:par>
    </p:tnLst>
  </p:timing>
</p:sldLayout>
</file>

<file path=ppt/slideLayouts/slideLayout2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386413530"/>
      </p:ext>
    </p:extLst>
  </p:cSld>
  <p:clrMapOvr>
    <a:masterClrMapping/>
  </p:clrMapOvr>
  <p:transition>
    <p:fade/>
  </p:transition>
  <p:timing>
    <p:tnLst>
      <p:par>
        <p:cTn id="1" dur="indefinite" restart="never" nodeType="tmRoot"/>
      </p:par>
    </p:tnLst>
  </p:timing>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09" y="3417661"/>
            <a:ext cx="6947121"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75" indent="-342900">
              <a:buFont typeface="Arial" pitchFamily="34" charset="0"/>
              <a:buNone/>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smtClean="0"/>
              <a:t>Click to edit Master text styles</a:t>
            </a:r>
          </a:p>
          <a:p>
            <a:pPr marL="3175" lvl="1" indent="0" algn="l" defTabSz="914363"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3637780207"/>
      </p:ext>
    </p:extLst>
  </p:cSld>
  <p:clrMapOvr>
    <a:masterClrMapping/>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1443962972"/>
      </p:ext>
    </p:extLst>
  </p:cSld>
  <p:clrMapOvr>
    <a:masterClrMapping/>
  </p:clrMapOvr>
  <p:transition>
    <p:fade/>
  </p:transition>
  <p:timing>
    <p:tnLst>
      <p:par>
        <p:cTn id="1" dur="indefinite" restart="never" nodeType="tmRoot"/>
      </p:par>
    </p:tnLst>
  </p:timing>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Tree>
    <p:extLst>
      <p:ext uri="{BB962C8B-B14F-4D97-AF65-F5344CB8AC3E}">
        <p14:creationId xmlns:p14="http://schemas.microsoft.com/office/powerpoint/2010/main" val="855922466"/>
      </p:ext>
    </p:extLst>
  </p:cSld>
  <p:clrMapOvr>
    <a:masterClrMapping/>
  </p:clrMapOvr>
  <p:transition>
    <p:fade/>
  </p:transition>
  <p:timing>
    <p:tnLst>
      <p:par>
        <p:cTn id="1" dur="indefinite" restart="never" nodeType="tmRoot"/>
      </p:par>
    </p:tnLst>
  </p:timing>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grpSp>
    </p:spTree>
    <p:extLst>
      <p:ext uri="{BB962C8B-B14F-4D97-AF65-F5344CB8AC3E}">
        <p14:creationId xmlns:p14="http://schemas.microsoft.com/office/powerpoint/2010/main" val="2218229117"/>
      </p:ext>
    </p:extLst>
  </p:cSld>
  <p:clrMapOvr>
    <a:masterClrMapping/>
  </p:clrMapOvr>
  <p:transition>
    <p:fade/>
  </p:transition>
  <p:timing>
    <p:tnLst>
      <p:par>
        <p:cTn id="1" dur="indefinite" restart="never" nodeType="tmRoot"/>
      </p:par>
    </p:tnLst>
  </p:timing>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5673"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2851849448"/>
      </p:ext>
    </p:extLst>
  </p:cSld>
  <p:clrMapOvr>
    <a:masterClrMapping/>
  </p:clrMapOvr>
  <p:transition>
    <p:fade/>
  </p:transition>
  <p:timing>
    <p:tnLst>
      <p:par>
        <p:cTn id="1" dur="indefinite" restart="never" nodeType="tmRoot"/>
      </p:par>
    </p:tnLst>
  </p:timing>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5072"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4103359914"/>
      </p:ext>
    </p:extLst>
  </p:cSld>
  <p:clrMapOvr>
    <a:masterClrMapping/>
  </p:clrMapOvr>
  <p:transition>
    <p:fade/>
  </p:transition>
  <p:timing>
    <p:tnLst>
      <p:par>
        <p:cTn id="1" dur="indefinite" restart="never" nodeType="tmRoot"/>
      </p:par>
    </p:tnLst>
  </p:timing>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1905000"/>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48"/>
            <a:ext cx="2507214" cy="291353"/>
          </a:xfrm>
          <a:prstGeom prst="rect">
            <a:avLst/>
          </a:prstGeom>
        </p:spPr>
      </p:pic>
    </p:spTree>
    <p:extLst>
      <p:ext uri="{BB962C8B-B14F-4D97-AF65-F5344CB8AC3E}">
        <p14:creationId xmlns:p14="http://schemas.microsoft.com/office/powerpoint/2010/main" val="1516929723"/>
      </p:ext>
    </p:extLst>
  </p:cSld>
  <p:clrMapOvr>
    <a:masterClrMapping/>
  </p:clrMapOvr>
  <p:transition>
    <p:fade/>
  </p:transition>
  <p:timing>
    <p:tnLst>
      <p:par>
        <p:cTn id="1" dur="indefinite" restart="never" nodeType="tmRoot"/>
      </p:par>
    </p:tnLst>
  </p:timing>
</p:sldLayout>
</file>

<file path=ppt/slideLayouts/slideLayout209.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2299" y="3140274"/>
            <a:ext cx="3547400" cy="577452"/>
          </a:xfrm>
          <a:prstGeom prst="rect">
            <a:avLst/>
          </a:prstGeom>
          <a:noFill/>
          <a:ln>
            <a:noFill/>
          </a:ln>
        </p:spPr>
      </p:pic>
      <p:sp>
        <p:nvSpPr>
          <p:cNvPr id="3" name="Text Box 3"/>
          <p:cNvSpPr txBox="1">
            <a:spLocks noChangeArrowheads="1"/>
          </p:cNvSpPr>
          <p:nvPr userDrawn="1"/>
        </p:nvSpPr>
        <p:spPr bwMode="blackWhite">
          <a:xfrm>
            <a:off x="508001" y="6083573"/>
            <a:ext cx="1117600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rgbClr val="FFFFFF">
                    <a:alpha val="99000"/>
                  </a:srgbClr>
                </a:solidFill>
                <a:cs typeface="Arial" charset="0"/>
              </a:rPr>
              <a:t>© 2011 Microsoft Corporation. All rights reserved. Microsoft, Windows, Windows Vista and other product names are or may be registered trademarks and/or trademarks in the U.S. and/or other countries.</a:t>
            </a:r>
          </a:p>
          <a:p>
            <a:pPr algn="ctr" defTabSz="914099"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721400184"/>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1_Compariso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5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3"/>
            <a:ext cx="5487829" cy="443199"/>
          </a:xfrm>
        </p:spPr>
        <p:txBody>
          <a:bodyPr anchor="b"/>
          <a:lstStyle>
            <a:lvl1pPr marL="0" indent="0">
              <a:lnSpc>
                <a:spcPct val="90000"/>
              </a:lnSpc>
              <a:spcBef>
                <a:spcPts val="0"/>
              </a:spcBef>
              <a:buNone/>
              <a:defRPr sz="3200" b="0">
                <a:latin typeface="Segoe UI Light" pitchFamily="34" charset="0"/>
              </a:defRPr>
            </a:lvl1pPr>
            <a:lvl2pPr marL="457144" indent="0">
              <a:buNone/>
              <a:defRPr sz="2000" b="1"/>
            </a:lvl2pPr>
            <a:lvl3pPr marL="914287" indent="0">
              <a:buNone/>
              <a:defRPr sz="1900" b="1"/>
            </a:lvl3pPr>
            <a:lvl4pPr marL="1371431" indent="0">
              <a:buNone/>
              <a:defRPr sz="1600" b="1"/>
            </a:lvl4pPr>
            <a:lvl5pPr marL="1828575" indent="0">
              <a:buNone/>
              <a:defRPr sz="1600" b="1"/>
            </a:lvl5pPr>
            <a:lvl6pPr marL="2285717" indent="0">
              <a:buNone/>
              <a:defRPr sz="1600" b="1"/>
            </a:lvl6pPr>
            <a:lvl7pPr marL="2742861" indent="0">
              <a:buNone/>
              <a:defRPr sz="1600" b="1"/>
            </a:lvl7pPr>
            <a:lvl8pPr marL="3200005" indent="0">
              <a:buNone/>
              <a:defRPr sz="1600" b="1"/>
            </a:lvl8pPr>
            <a:lvl9pPr marL="3657148"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2" y="2266798"/>
            <a:ext cx="5486400" cy="1945148"/>
          </a:xfrm>
        </p:spPr>
        <p:txBody>
          <a:bodyPr/>
          <a:lstStyle>
            <a:lvl1pPr marL="403191" indent="-403191">
              <a:buSzPct val="80000"/>
              <a:buFont typeface="Arial" pitchFamily="34" charset="0"/>
              <a:buChar char="•"/>
              <a:defRPr sz="2800"/>
            </a:lvl1pPr>
            <a:lvl2pPr marL="744476" indent="-322236">
              <a:buSzPct val="80000"/>
              <a:buFont typeface="Arial" pitchFamily="34" charset="0"/>
              <a:buChar char="•"/>
              <a:defRPr sz="2800"/>
            </a:lvl2pPr>
            <a:lvl3pPr marL="1027027" indent="-282552" defTabSz="1030202">
              <a:buSzPct val="80000"/>
              <a:buFont typeface="Arial" pitchFamily="34" charset="0"/>
              <a:buChar char="•"/>
              <a:defRPr sz="2400"/>
            </a:lvl3pPr>
            <a:lvl4pPr marL="1317516" indent="-287314">
              <a:buSzPct val="80000"/>
              <a:buFont typeface="Arial" pitchFamily="34" charset="0"/>
              <a:buChar char="•"/>
              <a:defRPr sz="2000"/>
            </a:lvl4pPr>
            <a:lvl5pPr marL="1541334" indent="-223819">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3"/>
            <a:ext cx="5487829" cy="443199"/>
          </a:xfrm>
        </p:spPr>
        <p:txBody>
          <a:bodyPr anchor="b"/>
          <a:lstStyle>
            <a:lvl1pPr marL="0" indent="0">
              <a:lnSpc>
                <a:spcPct val="90000"/>
              </a:lnSpc>
              <a:spcBef>
                <a:spcPts val="0"/>
              </a:spcBef>
              <a:buNone/>
              <a:defRPr sz="3200" b="0">
                <a:latin typeface="Segoe UI Light" pitchFamily="34" charset="0"/>
              </a:defRPr>
            </a:lvl1pPr>
            <a:lvl2pPr marL="457144" indent="0">
              <a:buNone/>
              <a:defRPr sz="2000" b="1"/>
            </a:lvl2pPr>
            <a:lvl3pPr marL="914287" indent="0">
              <a:buNone/>
              <a:defRPr sz="1900" b="1"/>
            </a:lvl3pPr>
            <a:lvl4pPr marL="1371431" indent="0">
              <a:buNone/>
              <a:defRPr sz="1600" b="1"/>
            </a:lvl4pPr>
            <a:lvl5pPr marL="1828575" indent="0">
              <a:buNone/>
              <a:defRPr sz="1600" b="1"/>
            </a:lvl5pPr>
            <a:lvl6pPr marL="2285717" indent="0">
              <a:buNone/>
              <a:defRPr sz="1600" b="1"/>
            </a:lvl6pPr>
            <a:lvl7pPr marL="2742861" indent="0">
              <a:buNone/>
              <a:defRPr sz="1600" b="1"/>
            </a:lvl7pPr>
            <a:lvl8pPr marL="3200005" indent="0">
              <a:buNone/>
              <a:defRPr sz="1600" b="1"/>
            </a:lvl8pPr>
            <a:lvl9pPr marL="3657148"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8"/>
            <a:ext cx="5487829" cy="1945148"/>
          </a:xfrm>
        </p:spPr>
        <p:txBody>
          <a:bodyPr/>
          <a:lstStyle>
            <a:lvl1pPr marL="296296" indent="-296296">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161" indent="-45716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11" indent="-342871">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073" indent="-342871">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347" indent="-342871">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073" indent="-342871">
              <a:defRPr sz="1600"/>
            </a:lvl6pPr>
            <a:lvl7pPr marL="1603242" indent="-285726">
              <a:defRPr sz="1600"/>
            </a:lvl7pPr>
            <a:lvl8pPr>
              <a:defRPr sz="1600"/>
            </a:lvl8pPr>
            <a:lvl9pPr>
              <a:defRPr sz="1600"/>
            </a:lvl9pPr>
          </a:lstStyle>
          <a:p>
            <a:pPr marL="403191" lvl="0" indent="-403191" algn="l" defTabSz="914287" rtl="0" eaLnBrk="1" latinLnBrk="0" hangingPunct="1">
              <a:lnSpc>
                <a:spcPct val="90000"/>
              </a:lnSpc>
              <a:spcBef>
                <a:spcPct val="20000"/>
              </a:spcBef>
              <a:buSzPct val="80000"/>
            </a:pPr>
            <a:r>
              <a:rPr lang="en-US" smtClean="0"/>
              <a:t>Click to edit Master text styles</a:t>
            </a:r>
          </a:p>
          <a:p>
            <a:pPr marL="403191" lvl="1" indent="-403191" algn="l" defTabSz="914287" rtl="0" eaLnBrk="1" latinLnBrk="0" hangingPunct="1">
              <a:lnSpc>
                <a:spcPct val="90000"/>
              </a:lnSpc>
              <a:spcBef>
                <a:spcPct val="20000"/>
              </a:spcBef>
              <a:buSzPct val="80000"/>
            </a:pPr>
            <a:r>
              <a:rPr lang="en-US" smtClean="0"/>
              <a:t>Second level</a:t>
            </a:r>
          </a:p>
          <a:p>
            <a:pPr marL="403191" lvl="2" indent="-403191" algn="l" defTabSz="914287" rtl="0" eaLnBrk="1" latinLnBrk="0" hangingPunct="1">
              <a:lnSpc>
                <a:spcPct val="90000"/>
              </a:lnSpc>
              <a:spcBef>
                <a:spcPct val="20000"/>
              </a:spcBef>
              <a:buSzPct val="80000"/>
            </a:pPr>
            <a:r>
              <a:rPr lang="en-US" smtClean="0"/>
              <a:t>Third level</a:t>
            </a:r>
          </a:p>
          <a:p>
            <a:pPr marL="403191" lvl="3" indent="-403191" algn="l" defTabSz="914287" rtl="0" eaLnBrk="1" latinLnBrk="0" hangingPunct="1">
              <a:lnSpc>
                <a:spcPct val="90000"/>
              </a:lnSpc>
              <a:spcBef>
                <a:spcPct val="20000"/>
              </a:spcBef>
              <a:buSzPct val="80000"/>
            </a:pPr>
            <a:r>
              <a:rPr lang="en-US" smtClean="0"/>
              <a:t>Fourth level</a:t>
            </a:r>
          </a:p>
          <a:p>
            <a:pPr marL="403191" lvl="4" indent="-403191" algn="l" defTabSz="914287" rtl="0" eaLnBrk="1" latinLnBrk="0" hangingPunct="1">
              <a:lnSpc>
                <a:spcPct val="90000"/>
              </a:lnSpc>
              <a:spcBef>
                <a:spcPct val="20000"/>
              </a:spcBef>
              <a:buSzPct val="80000"/>
            </a:pPr>
            <a:r>
              <a:rPr lang="en-US" smtClean="0"/>
              <a:t>Fifth level</a:t>
            </a:r>
            <a:endParaRPr lang="en-US" dirty="0"/>
          </a:p>
        </p:txBody>
      </p:sp>
    </p:spTree>
    <p:extLst>
      <p:ext uri="{BB962C8B-B14F-4D97-AF65-F5344CB8AC3E}">
        <p14:creationId xmlns:p14="http://schemas.microsoft.com/office/powerpoint/2010/main" val="3934591104"/>
      </p:ext>
    </p:extLst>
  </p:cSld>
  <p:clrMapOvr>
    <a:masterClrMapping/>
  </p:clrMapOvr>
  <p:transition>
    <p:fade/>
  </p:transition>
  <p:timing>
    <p:tnLst>
      <p:par>
        <p:cTn id="1" dur="indefinite" restart="never" nodeType="tmRoot"/>
      </p:par>
    </p:tnLst>
  </p:timing>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1"/>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7" y="4343400"/>
            <a:ext cx="7515594"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1"/>
            <a:ext cx="1596068"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2921662577"/>
      </p:ext>
    </p:extLst>
  </p:cSld>
  <p:clrMapOvr>
    <a:masterClrMapping/>
  </p:clrMapOvr>
  <p:transition>
    <p:fade/>
  </p:transition>
  <p:timing>
    <p:tnLst>
      <p:par>
        <p:cTn id="1" dur="indefinite" restart="never" nodeType="tmRoot"/>
      </p:par>
    </p:tnLst>
  </p:timing>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11476367"/>
      </p:ext>
    </p:extLst>
  </p:cSld>
  <p:clrMapOvr>
    <a:masterClrMapping/>
  </p:clrMapOvr>
  <p:transition>
    <p:fade/>
  </p:transition>
  <p:timing>
    <p:tnLst>
      <p:par>
        <p:cTn id="1" dur="indefinite" restart="never" nodeType="tmRoot"/>
      </p:par>
    </p:tnLst>
  </p:timing>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3605356669"/>
      </p:ext>
    </p:extLst>
  </p:cSld>
  <p:clrMapOvr>
    <a:masterClrMapping/>
  </p:clrMapOvr>
  <p:transition>
    <p:fade/>
  </p:transition>
  <p:timing>
    <p:tnLst>
      <p:par>
        <p:cTn id="1" dur="indefinite" restart="never" nodeType="tmRoot"/>
      </p:par>
    </p:tnLst>
  </p:timing>
</p:sldLayout>
</file>

<file path=ppt/slideLayouts/slideLayout213.xml><?xml version="1.0" encoding="utf-8"?>
<p:sldLayout xmlns:a="http://schemas.openxmlformats.org/drawingml/2006/main" xmlns:r="http://schemas.openxmlformats.org/officeDocument/2006/relationships" xmlns:p="http://schemas.openxmlformats.org/presentationml/2006/main" userDrawn="1">
  <p:cSld name="1_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2"/>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8" y="4343402"/>
            <a:ext cx="7515594" cy="443199"/>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2"/>
            <a:ext cx="1596068" cy="268367"/>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0" y="228601"/>
            <a:ext cx="2498478" cy="290339"/>
          </a:xfrm>
          <a:prstGeom prst="rect">
            <a:avLst/>
          </a:prstGeom>
        </p:spPr>
      </p:pic>
    </p:spTree>
    <p:extLst>
      <p:ext uri="{BB962C8B-B14F-4D97-AF65-F5344CB8AC3E}">
        <p14:creationId xmlns:p14="http://schemas.microsoft.com/office/powerpoint/2010/main" val="10672771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49" y="2234114"/>
            <a:ext cx="8375702"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49" y="4612342"/>
            <a:ext cx="5455754"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502010081"/>
      </p:ext>
    </p:extLst>
  </p:cSld>
  <p:clrMapOvr>
    <a:masterClrMapping/>
  </p:clrMapOvr>
  <p:transition>
    <p:fade/>
  </p:transition>
  <p:timing>
    <p:tnLst>
      <p:par>
        <p:cTn id="1" dur="indefinite" restart="never" nodeType="tmRoot"/>
      </p:par>
    </p:tnLst>
  </p:timing>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658096032"/>
      </p:ext>
    </p:extLst>
  </p:cSld>
  <p:clrMapOvr>
    <a:masterClrMapping/>
  </p:clrMapOvr>
  <p:transition>
    <p:fade/>
  </p:transition>
  <p:timing>
    <p:tnLst>
      <p:par>
        <p:cTn id="1" dur="indefinite" restart="never" nodeType="tmRoot"/>
      </p:par>
    </p:tnLst>
  </p:timing>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857395383"/>
      </p:ext>
    </p:extLst>
  </p:cSld>
  <p:clrMapOvr>
    <a:masterClrMapping/>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700266655"/>
      </p:ext>
    </p:extLst>
  </p:cSld>
  <p:clrMapOvr>
    <a:masterClrMapping/>
  </p:clrMapOvr>
  <p:transition>
    <p:fade/>
  </p:transition>
  <p:timing>
    <p:tnLst>
      <p:par>
        <p:cTn id="1" dur="indefinite" restart="never" nodeType="tmRoot"/>
      </p:par>
    </p:tnLst>
  </p:timing>
</p:sldLayout>
</file>

<file path=ppt/slideLayouts/slideLayout2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266796"/>
            <a:ext cx="5486400"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73126631"/>
      </p:ext>
    </p:extLst>
  </p:cSld>
  <p:clrMapOvr>
    <a:masterClrMapping/>
  </p:clrMapOvr>
  <p:transition>
    <p:fade/>
  </p:transition>
  <p:timing>
    <p:tnLst>
      <p:par>
        <p:cTn id="1" dur="indefinite" restart="never" nodeType="tmRoot"/>
      </p:par>
    </p:tnLst>
  </p:timing>
</p:sldLayout>
</file>

<file path=ppt/slideLayouts/slideLayout2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265006861"/>
      </p:ext>
    </p:extLst>
  </p:cSld>
  <p:clrMapOvr>
    <a:masterClrMapping/>
  </p:clrMapOvr>
  <p:transition>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836" y="1447801"/>
            <a:ext cx="5396365" cy="2462213"/>
          </a:xfrm>
        </p:spPr>
        <p:txBody>
          <a:bodyPr/>
          <a:lstStyle>
            <a:lvl1pPr marL="0" indent="0">
              <a:spcBef>
                <a:spcPts val="1200"/>
              </a:spcBef>
              <a:buNone/>
              <a:defRPr sz="4000">
                <a:solidFill>
                  <a:schemeClr val="tx2">
                    <a:alpha val="99000"/>
                  </a:schemeClr>
                </a:solidFill>
                <a:latin typeface="+mj-lt"/>
              </a:defRPr>
            </a:lvl1pPr>
            <a:lvl2pPr marL="0" indent="0">
              <a:buNone/>
              <a:defRPr sz="2000"/>
            </a:lvl2pPr>
            <a:lvl3pPr marL="233344" indent="0">
              <a:buNone/>
              <a:defRPr sz="2000"/>
            </a:lvl3pPr>
            <a:lvl4pPr marL="457161" indent="0">
              <a:buNone/>
              <a:defRPr sz="2000"/>
            </a:lvl4pPr>
            <a:lvl5pPr marL="693680" indent="0">
              <a:buNone/>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9562" y="1447801"/>
            <a:ext cx="5396365" cy="2462213"/>
          </a:xfrm>
        </p:spPr>
        <p:txBody>
          <a:bodyPr/>
          <a:lstStyle>
            <a:lvl1pPr marL="0" indent="0">
              <a:spcBef>
                <a:spcPts val="1200"/>
              </a:spcBef>
              <a:buNone/>
              <a:defRPr lang="en-US" sz="4000" kern="1200" spc="-71" baseline="0" dirty="0" smtClean="0">
                <a:solidFill>
                  <a:schemeClr val="tx2">
                    <a:alpha val="99000"/>
                  </a:schemeClr>
                </a:solidFill>
                <a:latin typeface="+mj-lt"/>
                <a:ea typeface="+mn-ea"/>
                <a:cs typeface="+mn-cs"/>
              </a:defRPr>
            </a:lvl1pPr>
            <a:lvl2pPr marL="317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344"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33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332"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558050985"/>
      </p:ext>
    </p:extLst>
  </p:cSld>
  <p:clrMapOvr>
    <a:masterClrMapping/>
  </p:clrMapOvr>
  <p:transition>
    <p:fade/>
  </p:transition>
  <p:timing>
    <p:tnLst>
      <p:par>
        <p:cTn id="1" dur="indefinite" restart="never" nodeType="tmRoot"/>
      </p:par>
    </p:tnLst>
  </p:timing>
</p:sldLayout>
</file>

<file path=ppt/slideLayouts/slideLayout2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412482207"/>
      </p:ext>
    </p:extLst>
  </p:cSld>
  <p:clrMapOvr>
    <a:masterClrMapping/>
  </p:clrMapOvr>
  <p:transition>
    <p:fade/>
  </p:transition>
  <p:timing>
    <p:tnLst>
      <p:par>
        <p:cTn id="1" dur="indefinite" restart="never" nodeType="tmRoot"/>
      </p:par>
    </p:tnLst>
  </p:timing>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09" y="3417661"/>
            <a:ext cx="6947121"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75" indent="-342900">
              <a:buFont typeface="Arial" pitchFamily="34" charset="0"/>
              <a:buNone/>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smtClean="0"/>
              <a:t>Click to edit Master text styles</a:t>
            </a:r>
          </a:p>
          <a:p>
            <a:pPr marL="3175" lvl="1" indent="0" algn="l" defTabSz="914363"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1445403063"/>
      </p:ext>
    </p:extLst>
  </p:cSld>
  <p:clrMapOvr>
    <a:masterClrMapping/>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2602808456"/>
      </p:ext>
    </p:extLst>
  </p:cSld>
  <p:clrMapOvr>
    <a:masterClrMapping/>
  </p:clrMapOvr>
  <p:transition>
    <p:fade/>
  </p:transition>
  <p:timing>
    <p:tnLst>
      <p:par>
        <p:cTn id="1" dur="indefinite" restart="never" nodeType="tmRoot"/>
      </p:par>
    </p:tnLst>
  </p:timing>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Tree>
    <p:extLst>
      <p:ext uri="{BB962C8B-B14F-4D97-AF65-F5344CB8AC3E}">
        <p14:creationId xmlns:p14="http://schemas.microsoft.com/office/powerpoint/2010/main" val="4191947511"/>
      </p:ext>
    </p:extLst>
  </p:cSld>
  <p:clrMapOvr>
    <a:masterClrMapping/>
  </p:clrMapOvr>
  <p:transition>
    <p:fade/>
  </p:transition>
  <p:timing>
    <p:tnLst>
      <p:par>
        <p:cTn id="1" dur="indefinite" restart="never" nodeType="tmRoot"/>
      </p:par>
    </p:tnLst>
  </p:timing>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grpSp>
    </p:spTree>
    <p:extLst>
      <p:ext uri="{BB962C8B-B14F-4D97-AF65-F5344CB8AC3E}">
        <p14:creationId xmlns:p14="http://schemas.microsoft.com/office/powerpoint/2010/main" val="744392183"/>
      </p:ext>
    </p:extLst>
  </p:cSld>
  <p:clrMapOvr>
    <a:masterClrMapping/>
  </p:clrMapOvr>
  <p:transition>
    <p:fade/>
  </p:transition>
  <p:timing>
    <p:tnLst>
      <p:par>
        <p:cTn id="1" dur="indefinite" restart="never" nodeType="tmRoot"/>
      </p:par>
    </p:tnLst>
  </p:timing>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5673"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2213598519"/>
      </p:ext>
    </p:extLst>
  </p:cSld>
  <p:clrMapOvr>
    <a:masterClrMapping/>
  </p:clrMapOvr>
  <p:transition>
    <p:fade/>
  </p:transition>
  <p:timing>
    <p:tnLst>
      <p:par>
        <p:cTn id="1" dur="indefinite" restart="never" nodeType="tmRoot"/>
      </p:par>
    </p:tnLst>
  </p:timing>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5072"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3284396700"/>
      </p:ext>
    </p:extLst>
  </p:cSld>
  <p:clrMapOvr>
    <a:masterClrMapping/>
  </p:clrMapOvr>
  <p:transition>
    <p:fade/>
  </p:transition>
  <p:timing>
    <p:tnLst>
      <p:par>
        <p:cTn id="1" dur="indefinite" restart="never" nodeType="tmRoot"/>
      </p:par>
    </p:tnLst>
  </p:timing>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1905000"/>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48"/>
            <a:ext cx="2507214" cy="291353"/>
          </a:xfrm>
          <a:prstGeom prst="rect">
            <a:avLst/>
          </a:prstGeom>
        </p:spPr>
      </p:pic>
    </p:spTree>
    <p:extLst>
      <p:ext uri="{BB962C8B-B14F-4D97-AF65-F5344CB8AC3E}">
        <p14:creationId xmlns:p14="http://schemas.microsoft.com/office/powerpoint/2010/main" val="3979405069"/>
      </p:ext>
    </p:extLst>
  </p:cSld>
  <p:clrMapOvr>
    <a:masterClrMapping/>
  </p:clrMapOvr>
  <p:transition>
    <p:fade/>
  </p:transition>
  <p:timing>
    <p:tnLst>
      <p:par>
        <p:cTn id="1" dur="indefinite" restart="never" nodeType="tmRoot"/>
      </p:par>
    </p:tnLst>
  </p:timing>
</p:sldLayout>
</file>

<file path=ppt/slideLayouts/slideLayout228.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2299" y="3140274"/>
            <a:ext cx="3547400" cy="577452"/>
          </a:xfrm>
          <a:prstGeom prst="rect">
            <a:avLst/>
          </a:prstGeom>
          <a:noFill/>
          <a:ln>
            <a:noFill/>
          </a:ln>
        </p:spPr>
      </p:pic>
      <p:sp>
        <p:nvSpPr>
          <p:cNvPr id="3" name="Text Box 3"/>
          <p:cNvSpPr txBox="1">
            <a:spLocks noChangeArrowheads="1"/>
          </p:cNvSpPr>
          <p:nvPr userDrawn="1"/>
        </p:nvSpPr>
        <p:spPr bwMode="blackWhite">
          <a:xfrm>
            <a:off x="508001" y="6083573"/>
            <a:ext cx="1117600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rgbClr val="FFFFFF">
                    <a:alpha val="99000"/>
                  </a:srgbClr>
                </a:solidFill>
                <a:cs typeface="Arial" charset="0"/>
              </a:rPr>
              <a:t>© 2011 Microsoft Corporation. All rights reserved. Microsoft, Windows, Windows Vista and other product names are or may be registered trademarks and/or trademarks in the U.S. and/or other countries.</a:t>
            </a:r>
          </a:p>
          <a:p>
            <a:pPr algn="ctr" defTabSz="914099"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4138665237"/>
      </p:ext>
    </p:extLst>
  </p:cSld>
  <p:clrMapOvr>
    <a:masterClrMapping/>
  </p:clrMapOvr>
  <p:transition>
    <p:fade/>
  </p:transition>
  <p:timing>
    <p:tnLst>
      <p:par>
        <p:cTn id="1" dur="indefinite" restart="never" nodeType="tmRoot"/>
      </p:par>
    </p:tnLst>
  </p:timing>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1"/>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7" y="4343400"/>
            <a:ext cx="7515594"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1"/>
            <a:ext cx="1596068"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1065632364"/>
      </p:ext>
    </p:extLst>
  </p:cSld>
  <p:clrMapOvr>
    <a:masterClrMapping/>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836" y="1447801"/>
            <a:ext cx="5396365" cy="2462213"/>
          </a:xfrm>
        </p:spPr>
        <p:txBody>
          <a:bodyPr/>
          <a:lstStyle>
            <a:lvl1pPr marL="0" indent="0">
              <a:spcBef>
                <a:spcPts val="1200"/>
              </a:spcBef>
              <a:buNone/>
              <a:defRPr sz="4000">
                <a:solidFill>
                  <a:schemeClr val="tx1">
                    <a:alpha val="99000"/>
                  </a:schemeClr>
                </a:solidFill>
                <a:latin typeface="+mj-lt"/>
              </a:defRPr>
            </a:lvl1pPr>
            <a:lvl2pPr marL="0" indent="0">
              <a:buNone/>
              <a:defRPr sz="2000">
                <a:solidFill>
                  <a:schemeClr val="tx1">
                    <a:alpha val="99000"/>
                  </a:schemeClr>
                </a:solidFill>
              </a:defRPr>
            </a:lvl2pPr>
            <a:lvl3pPr marL="233344" indent="0">
              <a:buNone/>
              <a:defRPr sz="2000">
                <a:solidFill>
                  <a:schemeClr val="tx1">
                    <a:alpha val="99000"/>
                  </a:schemeClr>
                </a:solidFill>
              </a:defRPr>
            </a:lvl3pPr>
            <a:lvl4pPr marL="457161" indent="0">
              <a:buNone/>
              <a:defRPr sz="2000">
                <a:solidFill>
                  <a:schemeClr val="tx1">
                    <a:alpha val="99000"/>
                  </a:schemeClr>
                </a:solidFill>
              </a:defRPr>
            </a:lvl4pPr>
            <a:lvl5pPr marL="693680" indent="0">
              <a:buNone/>
              <a:defRPr sz="2000">
                <a:solidFill>
                  <a:schemeClr val="tx1">
                    <a:alpha val="99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9562" y="1447801"/>
            <a:ext cx="5396365" cy="2462213"/>
          </a:xfrm>
        </p:spPr>
        <p:txBody>
          <a:bodyPr/>
          <a:lstStyle>
            <a:lvl1pPr marL="0" indent="0">
              <a:spcBef>
                <a:spcPts val="1200"/>
              </a:spcBef>
              <a:buNone/>
              <a:defRPr lang="en-US" sz="4000" kern="1200" spc="-71" baseline="0" dirty="0" smtClean="0">
                <a:solidFill>
                  <a:schemeClr val="tx1">
                    <a:alpha val="99000"/>
                  </a:schemeClr>
                </a:solidFill>
                <a:latin typeface="+mj-lt"/>
                <a:ea typeface="+mn-ea"/>
                <a:cs typeface="+mn-cs"/>
              </a:defRPr>
            </a:lvl1pPr>
            <a:lvl2pPr marL="317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344"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33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332"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2057484930"/>
      </p:ext>
    </p:extLst>
  </p:cSld>
  <p:clrMapOvr>
    <a:masterClrMapping/>
  </p:clrMapOvr>
  <p:transition>
    <p:fade/>
  </p:transition>
  <p:timing>
    <p:tnLst>
      <p:par>
        <p:cTn id="1" dur="indefinite" restart="never" nodeType="tmRoot"/>
      </p:par>
    </p:tnLst>
  </p:timing>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5174931"/>
      </p:ext>
    </p:extLst>
  </p:cSld>
  <p:clrMapOvr>
    <a:masterClrMapping/>
  </p:clrMapOvr>
  <p:transition>
    <p:fade/>
  </p:transition>
  <p:timing>
    <p:tnLst>
      <p:par>
        <p:cTn id="1" dur="indefinite" restart="never" nodeType="tmRoot"/>
      </p:par>
    </p:tnLst>
  </p:timing>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2055999198"/>
      </p:ext>
    </p:extLst>
  </p:cSld>
  <p:clrMapOvr>
    <a:masterClrMapping/>
  </p:clrMapOvr>
  <p:transition>
    <p:fade/>
  </p:transition>
  <p:timing>
    <p:tnLst>
      <p:par>
        <p:cTn id="1" dur="indefinite" restart="never" nodeType="tmRoot"/>
      </p:par>
    </p:tnLst>
  </p:timing>
</p:sldLayout>
</file>

<file path=ppt/slideLayouts/slideLayout232.xml><?xml version="1.0" encoding="utf-8"?>
<p:sldLayout xmlns:a="http://schemas.openxmlformats.org/drawingml/2006/main" xmlns:r="http://schemas.openxmlformats.org/officeDocument/2006/relationships" xmlns:p="http://schemas.openxmlformats.org/presentationml/2006/main" userDrawn="1">
  <p:cSld name="1_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2"/>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8" y="4343402"/>
            <a:ext cx="7515594" cy="443199"/>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2"/>
            <a:ext cx="1596068" cy="268367"/>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0" y="228601"/>
            <a:ext cx="2498478" cy="290339"/>
          </a:xfrm>
          <a:prstGeom prst="rect">
            <a:avLst/>
          </a:prstGeom>
        </p:spPr>
      </p:pic>
    </p:spTree>
    <p:extLst>
      <p:ext uri="{BB962C8B-B14F-4D97-AF65-F5344CB8AC3E}">
        <p14:creationId xmlns:p14="http://schemas.microsoft.com/office/powerpoint/2010/main" val="18917402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Walkin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3077393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Walkin Slide - Tokyo, Japa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743373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Walkin Slide - Sydney, Austral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209587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Walkin Slide - Toronto, Canad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6287431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Walkin Slide - London, United Kingdom">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12499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Walkin Slide - Buenos Aires, Argentin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7605482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Walkin Slide - Auckland, New Zeala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4959536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708799592"/>
      </p:ext>
    </p:extLst>
  </p:cSld>
  <p:clrMapOvr>
    <a:masterClrMapping/>
  </p:clrMapOvr>
  <p:transition>
    <p:fade/>
  </p:transition>
  <p:timing>
    <p:tnLst>
      <p:par>
        <p:cTn id="1" dur="indefinite" restart="never" nodeType="tmRoot"/>
      </p:par>
    </p:tnLst>
  </p:timing>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Walkin Slide - Chennai, Ind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360931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Walkin Slide - Sao Paulo, Brazil">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8132472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Walkin Slide - Paris, Franc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799173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Walkin Slide - Frankfurt, Germany">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0057250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1344" y="3452038"/>
            <a:ext cx="6486923" cy="2002536"/>
          </a:xfrm>
        </p:spPr>
        <p:txBody>
          <a:bodyPr vert="horz" wrap="square" lIns="0" tIns="0" rIns="0" bIns="0" rtlCol="0" anchor="ctr" anchorCtr="0">
            <a:noAutofit/>
          </a:bodyPr>
          <a:lstStyle>
            <a:lvl1pPr algn="l" defTabSz="914363" rtl="0" eaLnBrk="1" latinLnBrk="0" hangingPunct="1">
              <a:lnSpc>
                <a:spcPct val="90000"/>
              </a:lnSpc>
              <a:spcBef>
                <a:spcPct val="0"/>
              </a:spcBef>
              <a:buNone/>
              <a:defRPr lang="en-US" sz="6000" b="0" kern="1200" cap="none" spc="-100" baseline="0" dirty="0">
                <a:ln w="3175">
                  <a:noFill/>
                </a:ln>
                <a:solidFill>
                  <a:schemeClr val="tx1">
                    <a:alpha val="99000"/>
                  </a:schemeClr>
                </a:solidFill>
                <a:effectLst/>
                <a:latin typeface="Segoe UI Light" pitchFamily="34" charset="0"/>
                <a:ea typeface="+mn-ea"/>
                <a:cs typeface="Arial" charset="0"/>
              </a:defRPr>
            </a:lvl1pPr>
          </a:lstStyle>
          <a:p>
            <a:pPr lvl="0"/>
            <a:r>
              <a:rPr lang="en-US" dirty="0" smtClean="0"/>
              <a:t>Title Here</a:t>
            </a:r>
            <a:endParaRPr lang="en-US" dirty="0"/>
          </a:p>
        </p:txBody>
      </p:sp>
      <p:sp>
        <p:nvSpPr>
          <p:cNvPr id="5" name="Text Placeholder 4"/>
          <p:cNvSpPr>
            <a:spLocks noGrp="1"/>
          </p:cNvSpPr>
          <p:nvPr>
            <p:ph type="body" sz="quarter" idx="12" hasCustomPrompt="1"/>
          </p:nvPr>
        </p:nvSpPr>
        <p:spPr>
          <a:xfrm>
            <a:off x="521344" y="5482007"/>
            <a:ext cx="6484785" cy="858697"/>
          </a:xfrm>
        </p:spPr>
        <p:txBody>
          <a:bodyPr vert="horz" wrap="square" lIns="0" tIns="0" rIns="0" bIns="0" rtlCol="0">
            <a:spAutoFit/>
          </a:bodyPr>
          <a:lstStyle>
            <a:lvl1pPr marL="0" indent="0">
              <a:buNone/>
              <a:defRPr lang="en-US" sz="1800" kern="1200" dirty="0">
                <a:solidFill>
                  <a:schemeClr val="tx1">
                    <a:alpha val="99000"/>
                  </a:schemeClr>
                </a:solidFill>
                <a:latin typeface="+mn-lt"/>
                <a:ea typeface="+mn-ea"/>
                <a:cs typeface="+mn-cs"/>
              </a:defRPr>
            </a:lvl1pPr>
          </a:lstStyle>
          <a:p>
            <a:pPr lvl="0"/>
            <a:r>
              <a:rPr lang="en-US" dirty="0" smtClean="0"/>
              <a:t>Name</a:t>
            </a:r>
          </a:p>
          <a:p>
            <a:pPr lvl="0"/>
            <a:r>
              <a:rPr lang="en-US" dirty="0" smtClean="0"/>
              <a:t>Title</a:t>
            </a:r>
          </a:p>
          <a:p>
            <a:pPr lvl="0"/>
            <a:r>
              <a:rPr lang="en-US" dirty="0" smtClean="0"/>
              <a:t>Microsoft Corporation</a:t>
            </a:r>
          </a:p>
        </p:txBody>
      </p:sp>
    </p:spTree>
    <p:extLst>
      <p:ext uri="{BB962C8B-B14F-4D97-AF65-F5344CB8AC3E}">
        <p14:creationId xmlns:p14="http://schemas.microsoft.com/office/powerpoint/2010/main" val="223213209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Section Tit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7" y="1901953"/>
            <a:ext cx="6859786" cy="1828193"/>
          </a:xfrm>
        </p:spPr>
        <p:txBody>
          <a:bodyPr anchor="b" anchorCtr="0"/>
          <a:lstStyle>
            <a:lvl1pPr>
              <a:defRPr kumimoji="0" lang="en-US" sz="6600" b="0" i="0" u="none" strike="noStrike" kern="1200" cap="none" spc="-120" normalizeH="0" baseline="0" dirty="0">
                <a:ln w="3175">
                  <a:noFill/>
                </a:ln>
                <a:solidFill>
                  <a:schemeClr val="tx1">
                    <a:alpha val="99000"/>
                  </a:schemeClr>
                </a:solidFill>
                <a:effectLst/>
                <a:uLnTx/>
                <a:uFillTx/>
                <a:latin typeface="Segoe UI Light"/>
                <a:ea typeface="+mn-ea"/>
                <a:cs typeface="Arial" charset="0"/>
              </a:defRPr>
            </a:lvl1pPr>
          </a:lstStyle>
          <a:p>
            <a:pPr marL="0" lvl="0" indent="0" algn="l" defTabSz="914363" rtl="0" eaLnBrk="1" latinLnBrk="0" hangingPunct="1">
              <a:lnSpc>
                <a:spcPct val="90000"/>
              </a:lnSpc>
              <a:spcBef>
                <a:spcPct val="20000"/>
              </a:spcBef>
              <a:buSzPct val="80000"/>
              <a:buFont typeface="Arial" pitchFamily="34" charset="0"/>
              <a:buNone/>
            </a:pPr>
            <a:r>
              <a:rPr lang="en-US" dirty="0" smtClean="0"/>
              <a:t>Click to edit title style</a:t>
            </a:r>
            <a:endParaRPr lang="en-US" dirty="0"/>
          </a:p>
        </p:txBody>
      </p:sp>
    </p:spTree>
    <p:extLst>
      <p:ext uri="{BB962C8B-B14F-4D97-AF65-F5344CB8AC3E}">
        <p14:creationId xmlns:p14="http://schemas.microsoft.com/office/powerpoint/2010/main" val="2638627546"/>
      </p:ext>
    </p:extLst>
  </p:cSld>
  <p:clrMapOvr>
    <a:masterClrMapping/>
  </p:clrMapOvr>
  <p:transition>
    <p:fade/>
  </p:transition>
  <p:timing>
    <p:tnLst>
      <p:par>
        <p:cTn id="1" dur="indefinite" restart="never" nodeType="tmRoot"/>
      </p:par>
    </p:tnLst>
  </p:timing>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392" y="4343401"/>
            <a:ext cx="10240453" cy="461665"/>
          </a:xfrm>
        </p:spPr>
        <p:txBody>
          <a:bodyPr>
            <a:noAutofit/>
          </a:bodyPr>
          <a:lstStyle>
            <a:lvl1pPr marL="0" indent="0" algn="l">
              <a:lnSpc>
                <a:spcPct val="90000"/>
              </a:lnSpc>
              <a:spcBef>
                <a:spcPts val="0"/>
              </a:spcBef>
              <a:buNone/>
              <a:defRPr lang="en-US" sz="3600" kern="1200" spc="-70" baseline="0" dirty="0">
                <a:solidFill>
                  <a:schemeClr val="tx1">
                    <a:alpha val="99000"/>
                  </a:schemeClr>
                </a:soli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392" y="2739678"/>
            <a:ext cx="10248394"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solidFill>
                  <a:schemeClr val="tx2">
                    <a:alpha val="99000"/>
                  </a:schemeClr>
                </a:soli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392" y="1447800"/>
            <a:ext cx="10240454" cy="914096"/>
          </a:xfrm>
        </p:spPr>
        <p:txBody>
          <a:bodyPr wrap="square" anchor="b">
            <a:noAutofit/>
          </a:bodyPr>
          <a:lstStyle>
            <a:lvl1pPr marL="0" indent="0">
              <a:buNone/>
              <a:defRPr sz="6600" spc="-150">
                <a:solidFill>
                  <a:schemeClr val="tx1">
                    <a:alpha val="99000"/>
                  </a:schemeClr>
                </a:solidFill>
              </a:defRPr>
            </a:lvl1pPr>
          </a:lstStyle>
          <a:p>
            <a:pPr lvl="0"/>
            <a:r>
              <a:rPr lang="en-US" smtClean="0"/>
              <a:t>Click to edit Master text styles</a:t>
            </a:r>
          </a:p>
        </p:txBody>
      </p:sp>
    </p:spTree>
    <p:extLst>
      <p:ext uri="{BB962C8B-B14F-4D97-AF65-F5344CB8AC3E}">
        <p14:creationId xmlns:p14="http://schemas.microsoft.com/office/powerpoint/2010/main" val="132759128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15" name="Rectangle 14"/>
          <p:cNvSpPr/>
          <p:nvPr userDrawn="1"/>
        </p:nvSpPr>
        <p:spPr bwMode="gray">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grpSp>
        <p:nvGrpSpPr>
          <p:cNvPr id="16" name="Group 15"/>
          <p:cNvGrpSpPr/>
          <p:nvPr userDrawn="1"/>
        </p:nvGrpSpPr>
        <p:grpSpPr bwMode="black">
          <a:xfrm>
            <a:off x="872848" y="3005011"/>
            <a:ext cx="2401043" cy="2135546"/>
            <a:chOff x="4470400" y="2038516"/>
            <a:chExt cx="3238500" cy="2881148"/>
          </a:xfrm>
          <a:solidFill>
            <a:schemeClr val="accent2"/>
          </a:solidFill>
        </p:grpSpPr>
        <p:sp>
          <p:nvSpPr>
            <p:cNvPr id="17" name="Freeform 6"/>
            <p:cNvSpPr>
              <a:spLocks/>
            </p:cNvSpPr>
            <p:nvPr userDrawn="1"/>
          </p:nvSpPr>
          <p:spPr bwMode="black">
            <a:xfrm>
              <a:off x="4470400" y="2314576"/>
              <a:ext cx="1319213" cy="2605088"/>
            </a:xfrm>
            <a:custGeom>
              <a:avLst/>
              <a:gdLst>
                <a:gd name="T0" fmla="*/ 501 w 1663"/>
                <a:gd name="T1" fmla="*/ 0 h 3282"/>
                <a:gd name="T2" fmla="*/ 1663 w 1663"/>
                <a:gd name="T3" fmla="*/ 0 h 3282"/>
                <a:gd name="T4" fmla="*/ 1663 w 1663"/>
                <a:gd name="T5" fmla="*/ 1694 h 3282"/>
                <a:gd name="T6" fmla="*/ 1385 w 1663"/>
                <a:gd name="T7" fmla="*/ 1694 h 3282"/>
                <a:gd name="T8" fmla="*/ 1396 w 1663"/>
                <a:gd name="T9" fmla="*/ 3282 h 3282"/>
                <a:gd name="T10" fmla="*/ 0 w 1663"/>
                <a:gd name="T11" fmla="*/ 3282 h 3282"/>
                <a:gd name="T12" fmla="*/ 0 w 1663"/>
                <a:gd name="T13" fmla="*/ 2067 h 3282"/>
                <a:gd name="T14" fmla="*/ 501 w 166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63" h="3282">
                  <a:moveTo>
                    <a:pt x="501" y="0"/>
                  </a:moveTo>
                  <a:lnTo>
                    <a:pt x="1663" y="0"/>
                  </a:lnTo>
                  <a:lnTo>
                    <a:pt x="1663" y="1694"/>
                  </a:lnTo>
                  <a:lnTo>
                    <a:pt x="1385" y="1694"/>
                  </a:lnTo>
                  <a:lnTo>
                    <a:pt x="1396" y="3282"/>
                  </a:lnTo>
                  <a:lnTo>
                    <a:pt x="0" y="3282"/>
                  </a:lnTo>
                  <a:lnTo>
                    <a:pt x="0" y="2067"/>
                  </a:lnTo>
                  <a:lnTo>
                    <a:pt x="5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914363"/>
              <a:endParaRPr lang="en-US" sz="1800">
                <a:solidFill>
                  <a:srgbClr val="5F5F5F"/>
                </a:solidFill>
              </a:endParaRPr>
            </a:p>
          </p:txBody>
        </p:sp>
        <p:sp>
          <p:nvSpPr>
            <p:cNvPr id="18" name="Freeform 7"/>
            <p:cNvSpPr>
              <a:spLocks/>
            </p:cNvSpPr>
            <p:nvPr userDrawn="1"/>
          </p:nvSpPr>
          <p:spPr bwMode="black">
            <a:xfrm>
              <a:off x="6381750" y="2314576"/>
              <a:ext cx="1327150" cy="2605088"/>
            </a:xfrm>
            <a:custGeom>
              <a:avLst/>
              <a:gdLst>
                <a:gd name="T0" fmla="*/ 0 w 1673"/>
                <a:gd name="T1" fmla="*/ 0 h 3282"/>
                <a:gd name="T2" fmla="*/ 1169 w 1673"/>
                <a:gd name="T3" fmla="*/ 0 h 3282"/>
                <a:gd name="T4" fmla="*/ 1673 w 1673"/>
                <a:gd name="T5" fmla="*/ 2067 h 3282"/>
                <a:gd name="T6" fmla="*/ 1673 w 1673"/>
                <a:gd name="T7" fmla="*/ 3282 h 3282"/>
                <a:gd name="T8" fmla="*/ 268 w 1673"/>
                <a:gd name="T9" fmla="*/ 3282 h 3282"/>
                <a:gd name="T10" fmla="*/ 279 w 1673"/>
                <a:gd name="T11" fmla="*/ 1694 h 3282"/>
                <a:gd name="T12" fmla="*/ 0 w 1673"/>
                <a:gd name="T13" fmla="*/ 1694 h 3282"/>
                <a:gd name="T14" fmla="*/ 0 w 167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73" h="3282">
                  <a:moveTo>
                    <a:pt x="0" y="0"/>
                  </a:moveTo>
                  <a:lnTo>
                    <a:pt x="1169" y="0"/>
                  </a:lnTo>
                  <a:lnTo>
                    <a:pt x="1673" y="2067"/>
                  </a:lnTo>
                  <a:lnTo>
                    <a:pt x="1673" y="3282"/>
                  </a:lnTo>
                  <a:lnTo>
                    <a:pt x="268" y="3282"/>
                  </a:lnTo>
                  <a:lnTo>
                    <a:pt x="279" y="1694"/>
                  </a:lnTo>
                  <a:lnTo>
                    <a:pt x="0" y="1694"/>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914363"/>
              <a:endParaRPr lang="en-US" sz="1800">
                <a:solidFill>
                  <a:srgbClr val="5F5F5F"/>
                </a:solidFill>
              </a:endParaRPr>
            </a:p>
          </p:txBody>
        </p:sp>
        <p:sp>
          <p:nvSpPr>
            <p:cNvPr id="19" name="Rectangle 8"/>
            <p:cNvSpPr>
              <a:spLocks noChangeArrowheads="1"/>
            </p:cNvSpPr>
            <p:nvPr userDrawn="1"/>
          </p:nvSpPr>
          <p:spPr bwMode="black">
            <a:xfrm>
              <a:off x="5916613" y="2314578"/>
              <a:ext cx="338138" cy="1118394"/>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63"/>
              <a:endParaRPr lang="en-US" sz="1800">
                <a:solidFill>
                  <a:srgbClr val="5F5F5F"/>
                </a:solidFill>
              </a:endParaRPr>
            </a:p>
          </p:txBody>
        </p:sp>
        <p:sp>
          <p:nvSpPr>
            <p:cNvPr id="20" name="Rectangle 9"/>
            <p:cNvSpPr>
              <a:spLocks noChangeArrowheads="1"/>
            </p:cNvSpPr>
            <p:nvPr userDrawn="1"/>
          </p:nvSpPr>
          <p:spPr bwMode="black">
            <a:xfrm>
              <a:off x="5172076"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63"/>
              <a:endParaRPr lang="en-US" sz="1800">
                <a:solidFill>
                  <a:srgbClr val="5F5F5F"/>
                </a:solidFill>
              </a:endParaRPr>
            </a:p>
          </p:txBody>
        </p:sp>
        <p:sp>
          <p:nvSpPr>
            <p:cNvPr id="21" name="Rectangle 10"/>
            <p:cNvSpPr>
              <a:spLocks noChangeArrowheads="1"/>
            </p:cNvSpPr>
            <p:nvPr userDrawn="1"/>
          </p:nvSpPr>
          <p:spPr bwMode="black">
            <a:xfrm>
              <a:off x="6381750"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63"/>
              <a:endParaRPr lang="en-US" sz="1800">
                <a:solidFill>
                  <a:srgbClr val="5F5F5F"/>
                </a:solidFill>
              </a:endParaRPr>
            </a:p>
          </p:txBody>
        </p:sp>
      </p:grpSp>
      <p:sp>
        <p:nvSpPr>
          <p:cNvPr id="3" name="Subtitle 2"/>
          <p:cNvSpPr>
            <a:spLocks noGrp="1"/>
          </p:cNvSpPr>
          <p:nvPr>
            <p:ph type="subTitle" idx="1" hasCustomPrompt="1"/>
          </p:nvPr>
        </p:nvSpPr>
        <p:spPr>
          <a:xfrm>
            <a:off x="3475625" y="3419856"/>
            <a:ext cx="6951250" cy="1243584"/>
          </a:xfrm>
        </p:spPr>
        <p:txBody>
          <a:bodyPr vert="horz" wrap="square" lIns="182880" tIns="182880" rIns="0" bIns="0" rtlCol="0" anchor="ctr" anchorCtr="0">
            <a:spAutoFit/>
          </a:bodyPr>
          <a:lstStyle>
            <a:lvl1pPr marL="574675" indent="-571500">
              <a:buNone/>
              <a:defRPr lang="en-US" sz="4400" spc="-100" dirty="0" smtClean="0">
                <a:solidFill>
                  <a:schemeClr val="tx1">
                    <a:alpha val="99000"/>
                  </a:schemeClr>
                </a:solidFill>
                <a:latin typeface="Segoe UI Light" pitchFamily="34" charset="0"/>
              </a:defRPr>
            </a:lvl1pPr>
            <a:lvl2pPr marL="346075" indent="-342900">
              <a:buNone/>
              <a:defRPr lang="en-US" spc="-50" dirty="0" smtClean="0">
                <a:solidFill>
                  <a:schemeClr val="tx1">
                    <a:alpha val="99000"/>
                  </a:schemeClr>
                </a:solidFill>
              </a:defRPr>
            </a:lvl2pPr>
          </a:lstStyle>
          <a:p>
            <a:pPr marL="3175" lvl="0" indent="0">
              <a:spcBef>
                <a:spcPts val="0"/>
              </a:spcBef>
              <a:spcAft>
                <a:spcPts val="900"/>
              </a:spcAft>
              <a:buSzPct val="80000"/>
            </a:pPr>
            <a:r>
              <a:rPr lang="en-US" dirty="0" smtClean="0"/>
              <a:t>Click to edit Master text styles</a:t>
            </a:r>
          </a:p>
          <a:p>
            <a:pPr marL="3175" lvl="1" indent="0">
              <a:spcBef>
                <a:spcPts val="0"/>
              </a:spcBef>
              <a:spcAft>
                <a:spcPts val="900"/>
              </a:spcAft>
              <a:buSzPct val="80000"/>
            </a:pPr>
            <a:r>
              <a:rPr lang="en-US" dirty="0" smtClean="0"/>
              <a:t>Second level</a:t>
            </a:r>
          </a:p>
        </p:txBody>
      </p:sp>
      <p:sp>
        <p:nvSpPr>
          <p:cNvPr id="5" name="Text Placeholder 4"/>
          <p:cNvSpPr>
            <a:spLocks noGrp="1"/>
          </p:cNvSpPr>
          <p:nvPr>
            <p:ph type="body" sz="quarter" idx="11"/>
          </p:nvPr>
        </p:nvSpPr>
        <p:spPr>
          <a:xfrm>
            <a:off x="521344" y="228601"/>
            <a:ext cx="11149439" cy="747897"/>
          </a:xfrm>
        </p:spPr>
        <p:txBody>
          <a:bodyPr vert="horz" wrap="square" lIns="0" tIns="0" rIns="0" bIns="0" rtlCol="0" anchor="t">
            <a:spAutoFit/>
          </a:bodyPr>
          <a:lstStyle>
            <a:lvl1pPr marL="0" indent="0">
              <a:buNone/>
              <a:defRPr lang="en-US" sz="5400" b="0" cap="none" spc="-100" dirty="0" smtClean="0">
                <a:ln w="3175">
                  <a:noFill/>
                </a:ln>
                <a:solidFill>
                  <a:schemeClr val="tx1">
                    <a:alpha val="99000"/>
                  </a:schemeClr>
                </a:solidFill>
                <a:effectLst/>
                <a:latin typeface="Segoe UI Light" pitchFamily="34" charset="0"/>
                <a:cs typeface="Arial" charset="0"/>
              </a:defRPr>
            </a:lvl1pPr>
          </a:lstStyle>
          <a:p>
            <a:pPr lvl="0">
              <a:spcBef>
                <a:spcPct val="0"/>
              </a:spcBef>
            </a:pPr>
            <a:r>
              <a:rPr lang="en-US" smtClean="0"/>
              <a:t>Click to edit Master text styles</a:t>
            </a:r>
          </a:p>
        </p:txBody>
      </p:sp>
    </p:spTree>
    <p:extLst>
      <p:ext uri="{BB962C8B-B14F-4D97-AF65-F5344CB8AC3E}">
        <p14:creationId xmlns:p14="http://schemas.microsoft.com/office/powerpoint/2010/main" val="26966661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a:solidFill>
                  <a:schemeClr val="tx1">
                    <a:alpha val="99000"/>
                  </a:schemeClr>
                </a:soli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2043636"/>
          </a:xfrm>
          <a:prstGeom prst="rect">
            <a:avLst/>
          </a:prstGeom>
        </p:spPr>
        <p:txBody>
          <a:bodyPr/>
          <a:lstStyle>
            <a:lvl1pPr marL="0" indent="0">
              <a:buFont typeface="Wingdings" pitchFamily="2" charset="2"/>
              <a:buNone/>
              <a:defRPr sz="4000">
                <a:solidFill>
                  <a:schemeClr val="tx1">
                    <a:alpha val="99000"/>
                  </a:schemeClr>
                </a:solidFill>
              </a:defRPr>
            </a:lvl1pPr>
            <a:lvl2pPr marL="284162"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lang="en-US" sz="2400" kern="1200" spc="0" baseline="0" dirty="0" smtClean="0">
                <a:solidFill>
                  <a:schemeClr val="tx1">
                    <a:alpha val="99000"/>
                  </a:schemeClr>
                </a:solidFill>
                <a:latin typeface="+mn-lt"/>
                <a:ea typeface="+mn-ea"/>
                <a:cs typeface="+mn-cs"/>
              </a:defRPr>
            </a:lvl2pPr>
            <a:lvl3pPr marL="517525" indent="0">
              <a:buFont typeface="Wingdings" pitchFamily="2" charset="2"/>
              <a:buNone/>
              <a:tabLst/>
              <a:defRPr>
                <a:solidFill>
                  <a:schemeClr val="tx1">
                    <a:alpha val="99000"/>
                  </a:schemeClr>
                </a:solidFill>
                <a:latin typeface="+mn-lt"/>
              </a:defRPr>
            </a:lvl3pPr>
            <a:lvl4pPr marL="741362" indent="0">
              <a:buFont typeface="Wingdings" pitchFamily="2" charset="2"/>
              <a:buNone/>
              <a:defRPr>
                <a:solidFill>
                  <a:schemeClr val="tx1">
                    <a:alpha val="99000"/>
                  </a:schemeClr>
                </a:solidFill>
                <a:latin typeface="+mn-lt"/>
              </a:defRPr>
            </a:lvl4pPr>
            <a:lvl5pPr marL="914400" indent="0">
              <a:buFont typeface="Wingdings" pitchFamily="2" charset="2"/>
              <a:buNone/>
              <a:tabLst/>
              <a:defRPr>
                <a:solidFill>
                  <a:schemeClr val="tx1">
                    <a:alpha val="99000"/>
                  </a:schemeClr>
                </a:solidFill>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4675375"/>
      </p:ext>
    </p:extLst>
  </p:cSld>
  <p:clrMapOvr>
    <a:masterClrMapping/>
  </p:clrMapOvr>
  <p:transition>
    <p:fade/>
  </p:transition>
  <p:timing>
    <p:tnLst>
      <p:par>
        <p:cTn id="1" dur="indefinite" restart="never" nodeType="tmRoot"/>
      </p:par>
    </p:tnLst>
  </p:timing>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8" y="1447799"/>
            <a:ext cx="11151917" cy="2043636"/>
          </a:xfrm>
          <a:prstGeom prst="rect">
            <a:avLst/>
          </a:prstGeom>
        </p:spPr>
        <p:txBody>
          <a:bodyPr/>
          <a:lstStyle>
            <a:lvl1pPr marL="0" indent="0">
              <a:spcBef>
                <a:spcPts val="2400"/>
              </a:spcBef>
              <a:buNone/>
              <a:defRPr sz="4000">
                <a:solidFill>
                  <a:schemeClr val="tx2">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775" indent="0">
              <a:buNone/>
              <a:defRPr lang="en-US" sz="2400" kern="1200" spc="0" baseline="0" dirty="0" smtClean="0">
                <a:solidFill>
                  <a:schemeClr val="tx1">
                    <a:alpha val="99000"/>
                  </a:schemeClr>
                </a:solidFill>
                <a:latin typeface="+mn-lt"/>
                <a:ea typeface="+mn-ea"/>
                <a:cs typeface="+mn-cs"/>
              </a:defRPr>
            </a:lvl3pPr>
            <a:lvl4pPr marL="457200" indent="0">
              <a:buNone/>
              <a:defRPr lang="en-US" sz="2000" kern="1200" spc="0" baseline="0" dirty="0" smtClean="0">
                <a:solidFill>
                  <a:schemeClr val="tx1">
                    <a:alpha val="99000"/>
                  </a:schemeClr>
                </a:solidFill>
                <a:latin typeface="+mn-lt"/>
                <a:ea typeface="+mn-ea"/>
                <a:cs typeface="+mn-cs"/>
              </a:defRPr>
            </a:lvl4pPr>
            <a:lvl5pPr marL="693738" indent="0">
              <a:buNone/>
              <a:defRPr lang="en-US" sz="2000" kern="1200" spc="0" baseline="0" dirty="0">
                <a:solidFill>
                  <a:schemeClr val="tx1">
                    <a:alpha val="99000"/>
                  </a:schemeClr>
                </a:solidFill>
                <a:latin typeface="+mn-lt"/>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373415335"/>
      </p:ext>
    </p:extLst>
  </p:cSld>
  <p:clrMapOvr>
    <a:masterClrMapping/>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0832646"/>
      </p:ext>
    </p:extLst>
  </p:cSld>
  <p:clrMapOvr>
    <a:masterClrMapping/>
  </p:clrMapOvr>
  <p:transition>
    <p:fade/>
  </p:transition>
  <p:timing>
    <p:tnLst>
      <p:par>
        <p:cTn id="1" dur="indefinite" restart="never" nodeType="tmRoot"/>
      </p:par>
    </p:tnLst>
  </p:timing>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8" y="1447799"/>
            <a:ext cx="11151917" cy="2043636"/>
          </a:xfrm>
          <a:prstGeom prst="rect">
            <a:avLst/>
          </a:prstGeom>
        </p:spPr>
        <p:txBody>
          <a:bodyPr/>
          <a:lstStyle>
            <a:lvl1pPr marL="0" indent="0">
              <a:spcBef>
                <a:spcPts val="2400"/>
              </a:spcBef>
              <a:buNone/>
              <a:defRPr sz="4000">
                <a:solidFill>
                  <a:schemeClr val="tx1">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775" indent="0">
              <a:buNone/>
              <a:defRPr lang="en-US" sz="2400" kern="1200" spc="0" baseline="0" dirty="0" smtClean="0">
                <a:solidFill>
                  <a:schemeClr val="tx1">
                    <a:alpha val="99000"/>
                  </a:schemeClr>
                </a:solidFill>
                <a:latin typeface="+mn-lt"/>
                <a:ea typeface="+mn-ea"/>
                <a:cs typeface="+mn-cs"/>
              </a:defRPr>
            </a:lvl3pPr>
            <a:lvl4pPr marL="457200" indent="0">
              <a:buNone/>
              <a:defRPr lang="en-US" sz="2000" kern="1200" spc="0" baseline="0" dirty="0" smtClean="0">
                <a:solidFill>
                  <a:schemeClr val="tx1">
                    <a:alpha val="99000"/>
                  </a:schemeClr>
                </a:solidFill>
                <a:latin typeface="+mn-lt"/>
                <a:ea typeface="+mn-ea"/>
                <a:cs typeface="+mn-cs"/>
              </a:defRPr>
            </a:lvl4pPr>
            <a:lvl5pPr marL="693738" indent="0">
              <a:buNone/>
              <a:defRPr lang="en-US" sz="2000" kern="1200" spc="0" baseline="0" dirty="0">
                <a:solidFill>
                  <a:schemeClr val="tx1">
                    <a:alpha val="99000"/>
                  </a:schemeClr>
                </a:solidFill>
                <a:latin typeface="+mn-lt"/>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133240770"/>
      </p:ext>
    </p:extLst>
  </p:cSld>
  <p:clrMapOvr>
    <a:masterClrMapping/>
  </p:clrMapOvr>
  <p:transition>
    <p:fade/>
  </p:transition>
  <p:timing>
    <p:tnLst>
      <p:par>
        <p:cTn id="1" dur="indefinite" restart="never" nodeType="tmRoot"/>
      </p:par>
    </p:tnLst>
  </p:timing>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836" y="1447801"/>
            <a:ext cx="5396365" cy="2351413"/>
          </a:xfrm>
        </p:spPr>
        <p:txBody>
          <a:bodyPr>
            <a:spAutoFit/>
          </a:bodyPr>
          <a:lstStyle>
            <a:lvl1pPr marL="292100" indent="-292100">
              <a:spcBef>
                <a:spcPts val="1200"/>
              </a:spcBef>
              <a:buClr>
                <a:schemeClr val="tx1"/>
              </a:buClr>
              <a:buFont typeface="Wingdings" pitchFamily="2" charset="2"/>
              <a:buChar char=""/>
              <a:defRPr/>
            </a:lvl1pPr>
            <a:lvl2pPr marL="520700" indent="-228600">
              <a:defRPr sz="2000"/>
            </a:lvl2pPr>
            <a:lvl3pPr marL="685800" indent="-165100">
              <a:tabLst/>
              <a:defRPr sz="2000"/>
            </a:lvl3pPr>
            <a:lvl4pPr marL="863600" indent="-177800">
              <a:defRPr/>
            </a:lvl4pPr>
            <a:lvl5pPr marL="1028700" indent="-16510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9563" y="1447801"/>
            <a:ext cx="5396365" cy="2351413"/>
          </a:xfrm>
        </p:spPr>
        <p:txBody>
          <a:bodyPr>
            <a:spAutoFit/>
          </a:bodyPr>
          <a:lstStyle>
            <a:lvl1pPr marL="339725" indent="-339725">
              <a:spcBef>
                <a:spcPts val="1200"/>
              </a:spcBef>
              <a:buFont typeface="Wingdings" pitchFamily="2" charset="2"/>
              <a:buChar char=""/>
              <a:defRPr lang="en-US" sz="3600" kern="1200" spc="-70" baseline="0" dirty="0" smtClean="0">
                <a:solidFill>
                  <a:schemeClr val="tx1">
                    <a:alpha val="99000"/>
                  </a:schemeClr>
                </a:solidFill>
                <a:latin typeface="+mj-lt"/>
                <a:ea typeface="+mn-ea"/>
                <a:cs typeface="+mn-cs"/>
              </a:defRPr>
            </a:lvl1pPr>
            <a:lvl2pPr marL="635000" indent="-342900">
              <a:defRPr lang="en-US" sz="2000" kern="1200" spc="0" baseline="0" dirty="0" smtClean="0">
                <a:solidFill>
                  <a:schemeClr val="tx1">
                    <a:alpha val="99000"/>
                  </a:schemeClr>
                </a:solidFill>
                <a:latin typeface="+mn-lt"/>
                <a:ea typeface="+mn-ea"/>
                <a:cs typeface="+mn-cs"/>
              </a:defRPr>
            </a:lvl2pPr>
            <a:lvl3pPr marL="863600" indent="-342900">
              <a:defRPr lang="en-US" sz="2000" kern="1200" spc="0" baseline="0" dirty="0" smtClean="0">
                <a:solidFill>
                  <a:schemeClr val="tx1">
                    <a:alpha val="99000"/>
                  </a:schemeClr>
                </a:solidFill>
                <a:latin typeface="+mn-lt"/>
                <a:ea typeface="+mn-ea"/>
                <a:cs typeface="+mn-cs"/>
              </a:defRPr>
            </a:lvl3pPr>
            <a:lvl4pPr marL="1028700" indent="-342900">
              <a:defRPr lang="en-US" sz="2000" kern="1200" spc="0" baseline="0" dirty="0" smtClean="0">
                <a:solidFill>
                  <a:schemeClr val="tx1">
                    <a:alpha val="99000"/>
                  </a:schemeClr>
                </a:solidFill>
                <a:latin typeface="+mn-lt"/>
                <a:ea typeface="+mn-ea"/>
                <a:cs typeface="+mn-cs"/>
              </a:defRPr>
            </a:lvl4pPr>
            <a:lvl5pPr marL="1206500" indent="-342900">
              <a:defRPr lang="en-US" sz="2000" kern="1200" spc="0" baseline="0" dirty="0">
                <a:solidFill>
                  <a:schemeClr val="tx1">
                    <a:alpha val="99000"/>
                  </a:schemeClr>
                </a:solidFill>
                <a:latin typeface="+mn-lt"/>
                <a:ea typeface="+mn-ea"/>
                <a:cs typeface="+mn-cs"/>
              </a:defRPr>
            </a:lvl5pPr>
          </a:lstStyle>
          <a:p>
            <a:pPr marL="292100" marR="0" lvl="0"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Click to edit Master text styles</a:t>
            </a:r>
          </a:p>
          <a:p>
            <a:pPr marL="292100" marR="0" lvl="1"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Second level</a:t>
            </a:r>
          </a:p>
          <a:p>
            <a:pPr marL="292100" marR="0" lvl="2"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Third level</a:t>
            </a:r>
          </a:p>
          <a:p>
            <a:pPr marL="292100" marR="0" lvl="3"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Fourth level</a:t>
            </a:r>
          </a:p>
          <a:p>
            <a:pPr marL="292100" marR="0" lvl="4"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Fifth level</a:t>
            </a:r>
            <a:endParaRPr lang="en-US" dirty="0"/>
          </a:p>
        </p:txBody>
      </p:sp>
    </p:spTree>
    <p:extLst>
      <p:ext uri="{BB962C8B-B14F-4D97-AF65-F5344CB8AC3E}">
        <p14:creationId xmlns:p14="http://schemas.microsoft.com/office/powerpoint/2010/main" val="3813080473"/>
      </p:ext>
    </p:extLst>
  </p:cSld>
  <p:clrMapOvr>
    <a:masterClrMapping/>
  </p:clrMapOvr>
  <p:transition>
    <p:fade/>
  </p:transition>
  <p:timing>
    <p:tnLst>
      <p:par>
        <p:cTn id="1" dur="indefinite" restart="never" nodeType="tmRoot"/>
      </p:par>
    </p:tnLst>
  </p:timing>
</p:sldLayout>
</file>

<file path=ppt/slideLayouts/slideLayout252.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000548"/>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000548"/>
          </a:xfrm>
        </p:spPr>
        <p:txBody>
          <a:bodyPr/>
          <a:lstStyle>
            <a:lvl1pPr marL="457200" indent="-457200">
              <a:lnSpc>
                <a:spcPct val="90000"/>
              </a:lnSpc>
              <a:buSzPct val="80000"/>
              <a:buFont typeface="Arial" pitchFamily="34" charset="0"/>
              <a:buChar char="•"/>
              <a:defRPr lang="en-US" sz="3200" kern="1200" spc="-70" baseline="0" dirty="0" smtClean="0">
                <a:solidFill>
                  <a:schemeClr val="tx1">
                    <a:alpha val="99000"/>
                  </a:schemeClr>
                </a:solidFill>
                <a:latin typeface="+mj-lt"/>
                <a:ea typeface="+mn-ea"/>
                <a:cs typeface="+mn-cs"/>
              </a:defRPr>
            </a:lvl1pPr>
            <a:lvl2pPr marL="798513" indent="-457200">
              <a:lnSpc>
                <a:spcPct val="90000"/>
              </a:lnSpc>
              <a:buSzPct val="80000"/>
              <a:buFont typeface="Arial" pitchFamily="34" charset="0"/>
              <a:buChar char="•"/>
              <a:defRPr lang="en-US" sz="2800" kern="1200" spc="0" baseline="0" dirty="0" smtClean="0">
                <a:solidFill>
                  <a:schemeClr val="tx1">
                    <a:alpha val="99000"/>
                  </a:schemeClr>
                </a:solidFill>
                <a:latin typeface="+mn-lt"/>
                <a:ea typeface="+mn-ea"/>
                <a:cs typeface="+mn-cs"/>
              </a:defRPr>
            </a:lvl2pPr>
            <a:lvl3pPr marL="969962" indent="-342900">
              <a:lnSpc>
                <a:spcPct val="90000"/>
              </a:lnSpc>
              <a:buSzPct val="80000"/>
              <a:buFont typeface="Arial" pitchFamily="34" charset="0"/>
              <a:buChar char="•"/>
              <a:defRPr lang="en-US" sz="2400" kern="1200" spc="0" baseline="0" dirty="0" smtClean="0">
                <a:solidFill>
                  <a:schemeClr val="tx1">
                    <a:alpha val="99000"/>
                  </a:schemeClr>
                </a:solidFill>
                <a:latin typeface="+mn-lt"/>
                <a:ea typeface="+mn-ea"/>
                <a:cs typeface="+mn-cs"/>
              </a:defRPr>
            </a:lvl3pPr>
            <a:lvl4pPr marL="1830388" indent="-342900">
              <a:lnSpc>
                <a:spcPct val="90000"/>
              </a:lnSpc>
              <a:buSzPct val="80000"/>
              <a:buFont typeface="Arial" pitchFamily="34" charset="0"/>
              <a:buChar char="•"/>
              <a:defRPr lang="en-US" sz="2000" kern="1200" spc="0" baseline="0" dirty="0" smtClean="0">
                <a:solidFill>
                  <a:schemeClr val="tx1">
                    <a:alpha val="99000"/>
                  </a:schemeClr>
                </a:solidFill>
                <a:latin typeface="+mn-lt"/>
                <a:ea typeface="+mn-ea"/>
                <a:cs typeface="+mn-cs"/>
              </a:defRPr>
            </a:lvl4pPr>
            <a:lvl5pPr marL="2055813" indent="-342900">
              <a:lnSpc>
                <a:spcPct val="90000"/>
              </a:lnSpc>
              <a:buSzPct val="80000"/>
              <a:buFont typeface="Arial" pitchFamily="34" charset="0"/>
              <a:buChar char="•"/>
              <a:defRPr lang="en-US" sz="2000" kern="1200" spc="0" baseline="0" dirty="0">
                <a:solidFill>
                  <a:schemeClr val="tx1">
                    <a:alpha val="99000"/>
                  </a:schemeClr>
                </a:solidFill>
                <a:latin typeface="+mn-lt"/>
                <a:ea typeface="+mn-ea"/>
                <a:cs typeface="+mn-cs"/>
              </a:defRPr>
            </a:lvl5pPr>
            <a:lvl6pPr>
              <a:defRPr sz="1800"/>
            </a:lvl6pPr>
            <a:lvl7pPr>
              <a:defRPr sz="1800"/>
            </a:lvl7pPr>
            <a:lvl8pPr>
              <a:defRPr sz="1800"/>
            </a:lvl8pPr>
            <a:lvl9pPr>
              <a:defRPr sz="1800"/>
            </a:lvl9pPr>
          </a:lstStyle>
          <a:p>
            <a:pPr marL="341313" marR="0" lvl="0" indent="-341313" algn="l" defTabSz="914363" rtl="0" eaLnBrk="1" fontAlgn="auto" latinLnBrk="0" hangingPunct="1">
              <a:lnSpc>
                <a:spcPct val="90000"/>
              </a:lnSpc>
              <a:spcBef>
                <a:spcPct val="20000"/>
              </a:spcBef>
              <a:spcAft>
                <a:spcPts val="0"/>
              </a:spcAft>
              <a:buClrTx/>
              <a:buSzPct val="80000"/>
              <a:buFont typeface="Arial" pitchFamily="34" charset="0"/>
              <a:buChar char="•"/>
              <a:tabLst/>
            </a:pPr>
            <a:r>
              <a:rPr lang="en-US" smtClean="0"/>
              <a:t>Click to edit Master text styles</a:t>
            </a:r>
          </a:p>
          <a:p>
            <a:pPr marL="341313" marR="0" lvl="1" indent="-341313" algn="l" defTabSz="914363" rtl="0" eaLnBrk="1" fontAlgn="auto" latinLnBrk="0" hangingPunct="1">
              <a:lnSpc>
                <a:spcPct val="90000"/>
              </a:lnSpc>
              <a:spcBef>
                <a:spcPct val="20000"/>
              </a:spcBef>
              <a:spcAft>
                <a:spcPts val="0"/>
              </a:spcAft>
              <a:buClrTx/>
              <a:buSzPct val="80000"/>
              <a:buFont typeface="Arial" pitchFamily="34" charset="0"/>
              <a:buChar char="•"/>
              <a:tabLst/>
            </a:pPr>
            <a:r>
              <a:rPr lang="en-US" smtClean="0"/>
              <a:t>Second level</a:t>
            </a:r>
          </a:p>
          <a:p>
            <a:pPr marL="341313" marR="0" lvl="2" indent="-341313" algn="l" defTabSz="914363" rtl="0" eaLnBrk="1" fontAlgn="auto" latinLnBrk="0" hangingPunct="1">
              <a:lnSpc>
                <a:spcPct val="90000"/>
              </a:lnSpc>
              <a:spcBef>
                <a:spcPct val="20000"/>
              </a:spcBef>
              <a:spcAft>
                <a:spcPts val="0"/>
              </a:spcAft>
              <a:buClrTx/>
              <a:buSzPct val="80000"/>
              <a:buFont typeface="Arial" pitchFamily="34" charset="0"/>
              <a:buChar char="•"/>
              <a:tabLst/>
            </a:pPr>
            <a:r>
              <a:rPr lang="en-US" smtClean="0"/>
              <a:t>Third level</a:t>
            </a:r>
          </a:p>
          <a:p>
            <a:pPr marL="341313" marR="0" lvl="3" indent="-341313" algn="l" defTabSz="914363" rtl="0" eaLnBrk="1" fontAlgn="auto" latinLnBrk="0" hangingPunct="1">
              <a:lnSpc>
                <a:spcPct val="90000"/>
              </a:lnSpc>
              <a:spcBef>
                <a:spcPct val="20000"/>
              </a:spcBef>
              <a:spcAft>
                <a:spcPts val="0"/>
              </a:spcAft>
              <a:buClrTx/>
              <a:buSzPct val="80000"/>
              <a:buFont typeface="Arial" pitchFamily="34" charset="0"/>
              <a:buChar char="•"/>
              <a:tabLst/>
            </a:pPr>
            <a:r>
              <a:rPr lang="en-US" smtClean="0"/>
              <a:t>Fourth level</a:t>
            </a:r>
          </a:p>
          <a:p>
            <a:pPr marL="341313" marR="0" lvl="4" indent="-341313" algn="l" defTabSz="914363" rtl="0" eaLnBrk="1" fontAlgn="auto" latinLnBrk="0" hangingPunct="1">
              <a:lnSpc>
                <a:spcPct val="90000"/>
              </a:lnSpc>
              <a:spcBef>
                <a:spcPct val="20000"/>
              </a:spcBef>
              <a:spcAft>
                <a:spcPts val="0"/>
              </a:spcAft>
              <a:buClrTx/>
              <a:buSzPct val="80000"/>
              <a:buFont typeface="Arial" pitchFamily="34" charset="0"/>
              <a:buChar char="•"/>
              <a:tabLst/>
            </a:pPr>
            <a:r>
              <a:rPr lang="en-US" smtClean="0"/>
              <a:t>Fifth level</a:t>
            </a:r>
            <a:endParaRPr lang="en-US" dirty="0"/>
          </a:p>
        </p:txBody>
      </p:sp>
    </p:spTree>
    <p:extLst>
      <p:ext uri="{BB962C8B-B14F-4D97-AF65-F5344CB8AC3E}">
        <p14:creationId xmlns:p14="http://schemas.microsoft.com/office/powerpoint/2010/main" val="2710328938"/>
      </p:ext>
    </p:extLst>
  </p:cSld>
  <p:clrMapOvr>
    <a:masterClrMapping/>
  </p:clrMapOvr>
  <p:transition>
    <p:fade/>
  </p:transition>
  <p:timing>
    <p:tnLst>
      <p:par>
        <p:cTn id="1" dur="indefinite" restart="never" nodeType="tmRoot"/>
      </p:par>
    </p:tnLst>
  </p:timing>
</p:sldLayout>
</file>

<file path=ppt/slideLayouts/slideLayout253.xml><?xml version="1.0" encoding="utf-8"?>
<p:sldLayout xmlns:a="http://schemas.openxmlformats.org/drawingml/2006/main" xmlns:r="http://schemas.openxmlformats.org/officeDocument/2006/relationships" xmlns:p="http://schemas.openxmlformats.org/presentationml/2006/main" type="twoTxTwoObj" preserve="1">
  <p:cSld name="1_Compariso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266796"/>
            <a:ext cx="5486400"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spTree>
    <p:extLst>
      <p:ext uri="{BB962C8B-B14F-4D97-AF65-F5344CB8AC3E}">
        <p14:creationId xmlns:p14="http://schemas.microsoft.com/office/powerpoint/2010/main" val="1223723642"/>
      </p:ext>
    </p:extLst>
  </p:cSld>
  <p:clrMapOvr>
    <a:masterClrMapping/>
  </p:clrMapOvr>
  <p:transition>
    <p:fade/>
  </p:transition>
  <p:timing>
    <p:tnLst>
      <p:par>
        <p:cTn id="1" dur="indefinite" restart="never" nodeType="tmRoot"/>
      </p:par>
    </p:tnLst>
  </p:timing>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836" y="1447801"/>
            <a:ext cx="5396365" cy="2462213"/>
          </a:xfrm>
        </p:spPr>
        <p:txBody>
          <a:bodyPr/>
          <a:lstStyle>
            <a:lvl1pPr marL="0" indent="0">
              <a:spcBef>
                <a:spcPts val="1200"/>
              </a:spcBef>
              <a:buNone/>
              <a:defRPr sz="4000">
                <a:solidFill>
                  <a:schemeClr val="tx2">
                    <a:alpha val="99000"/>
                  </a:schemeClr>
                </a:solidFill>
                <a:latin typeface="+mj-lt"/>
              </a:defRPr>
            </a:lvl1pPr>
            <a:lvl2pPr marL="0" indent="0">
              <a:buNone/>
              <a:defRPr sz="2000"/>
            </a:lvl2pPr>
            <a:lvl3pPr marL="233363" indent="0">
              <a:buNone/>
              <a:defRPr sz="2000"/>
            </a:lvl3pPr>
            <a:lvl4pPr marL="457200" indent="0">
              <a:buNone/>
              <a:defRPr sz="2000"/>
            </a:lvl4pPr>
            <a:lvl5pPr marL="693738" indent="0">
              <a:buNone/>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9563" y="1447801"/>
            <a:ext cx="5396365" cy="2462213"/>
          </a:xfrm>
        </p:spPr>
        <p:txBody>
          <a:bodyPr/>
          <a:lstStyle>
            <a:lvl1pPr marL="0" indent="0">
              <a:spcBef>
                <a:spcPts val="1200"/>
              </a:spcBef>
              <a:buNone/>
              <a:defRPr lang="en-US" sz="4000" kern="1200" spc="-70" baseline="0" dirty="0" smtClean="0">
                <a:solidFill>
                  <a:schemeClr val="tx2">
                    <a:alpha val="99000"/>
                  </a:schemeClr>
                </a:soli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749768670"/>
      </p:ext>
    </p:extLst>
  </p:cSld>
  <p:clrMapOvr>
    <a:masterClrMapping/>
  </p:clrMapOvr>
  <p:transition>
    <p:fade/>
  </p:transition>
  <p:timing>
    <p:tnLst>
      <p:par>
        <p:cTn id="1" dur="indefinite" restart="never" nodeType="tmRoot"/>
      </p:par>
    </p:tnLst>
  </p:timing>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836" y="1447801"/>
            <a:ext cx="5396365" cy="2462213"/>
          </a:xfrm>
        </p:spPr>
        <p:txBody>
          <a:bodyPr/>
          <a:lstStyle>
            <a:lvl1pPr marL="0" indent="0">
              <a:spcBef>
                <a:spcPts val="1200"/>
              </a:spcBef>
              <a:buNone/>
              <a:defRPr sz="4000">
                <a:solidFill>
                  <a:schemeClr val="tx1">
                    <a:alpha val="99000"/>
                  </a:schemeClr>
                </a:solidFill>
                <a:latin typeface="+mj-lt"/>
              </a:defRPr>
            </a:lvl1pPr>
            <a:lvl2pPr marL="0" indent="0">
              <a:buNone/>
              <a:defRPr sz="2000">
                <a:solidFill>
                  <a:schemeClr val="tx1">
                    <a:alpha val="99000"/>
                  </a:schemeClr>
                </a:solidFill>
              </a:defRPr>
            </a:lvl2pPr>
            <a:lvl3pPr marL="233363" indent="0">
              <a:buNone/>
              <a:defRPr sz="2000">
                <a:solidFill>
                  <a:schemeClr val="tx1">
                    <a:alpha val="99000"/>
                  </a:schemeClr>
                </a:solidFill>
              </a:defRPr>
            </a:lvl3pPr>
            <a:lvl4pPr marL="457200" indent="0">
              <a:buNone/>
              <a:defRPr sz="2000">
                <a:solidFill>
                  <a:schemeClr val="tx1">
                    <a:alpha val="99000"/>
                  </a:schemeClr>
                </a:solidFill>
              </a:defRPr>
            </a:lvl4pPr>
            <a:lvl5pPr marL="693738" indent="0">
              <a:buNone/>
              <a:defRPr sz="2000">
                <a:solidFill>
                  <a:schemeClr val="tx1">
                    <a:alpha val="99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9563" y="1447801"/>
            <a:ext cx="5396365" cy="2462213"/>
          </a:xfrm>
        </p:spPr>
        <p:txBody>
          <a:bodyPr/>
          <a:lstStyle>
            <a:lvl1pPr marL="0" indent="0">
              <a:spcBef>
                <a:spcPts val="1200"/>
              </a:spcBef>
              <a:buNone/>
              <a:defRPr lang="en-US" sz="4000" kern="1200" spc="-70" baseline="0" dirty="0" smtClean="0">
                <a:solidFill>
                  <a:schemeClr val="tx1">
                    <a:alpha val="99000"/>
                  </a:schemeClr>
                </a:soli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3927617530"/>
      </p:ext>
    </p:extLst>
  </p:cSld>
  <p:clrMapOvr>
    <a:masterClrMapping/>
  </p:clrMapOvr>
  <p:transition>
    <p:fade/>
  </p:transition>
  <p:timing>
    <p:tnLst>
      <p:par>
        <p:cTn id="1" dur="indefinite" restart="never" nodeType="tmRoot"/>
      </p:par>
    </p:tnLst>
  </p:timing>
</p:sldLayout>
</file>

<file path=ppt/slideLayouts/slideLayout25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4081710976"/>
      </p:ext>
    </p:extLst>
  </p:cSld>
  <p:clrMapOvr>
    <a:masterClrMapping/>
  </p:clrMapOvr>
  <p:transition>
    <p:fade/>
  </p:transition>
  <p:timing>
    <p:tnLst>
      <p:par>
        <p:cTn id="1" dur="indefinite" restart="never" nodeType="tmRoot"/>
      </p:par>
    </p:tnLst>
  </p:timing>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93969634"/>
      </p:ext>
    </p:extLst>
  </p:cSld>
  <p:clrMapOvr>
    <a:masterClrMapping/>
  </p:clrMapOvr>
  <p:transition>
    <p:fade/>
  </p:transition>
  <p:timing>
    <p:tnLst>
      <p:par>
        <p:cTn id="1" dur="indefinite" restart="never" nodeType="tmRoot"/>
      </p:par>
    </p:tnLst>
  </p:timing>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7" name="Rectangle 3"/>
          <p:cNvSpPr/>
          <p:nvPr userDrawn="1"/>
        </p:nvSpPr>
        <p:spPr bwMode="auto">
          <a:xfrm>
            <a:off x="1" y="0"/>
            <a:ext cx="12192000" cy="6858000"/>
          </a:xfrm>
          <a:custGeom>
            <a:avLst/>
            <a:gdLst/>
            <a:ahLst/>
            <a:cxnLst/>
            <a:rect l="l" t="t" r="r" b="b"/>
            <a:pathLst>
              <a:path w="12188825" h="6858000">
                <a:moveTo>
                  <a:pt x="0" y="0"/>
                </a:moveTo>
                <a:lnTo>
                  <a:pt x="1" y="0"/>
                </a:lnTo>
                <a:lnTo>
                  <a:pt x="308345" y="0"/>
                </a:lnTo>
                <a:lnTo>
                  <a:pt x="12188825" y="0"/>
                </a:lnTo>
                <a:lnTo>
                  <a:pt x="12188825" y="1447800"/>
                </a:lnTo>
                <a:lnTo>
                  <a:pt x="308345" y="1447800"/>
                </a:lnTo>
                <a:lnTo>
                  <a:pt x="308345" y="6858000"/>
                </a:lnTo>
                <a:lnTo>
                  <a:pt x="1" y="6858000"/>
                </a:lnTo>
                <a:lnTo>
                  <a:pt x="1" y="1447800"/>
                </a:lnTo>
                <a:lnTo>
                  <a:pt x="0" y="144780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p:txBody>
          <a:bodyPr/>
          <a:lstStyle>
            <a:lvl1pPr>
              <a:defRPr>
                <a:solidFill>
                  <a:schemeClr val="bg1">
                    <a:alpha val="99000"/>
                  </a:schemeClr>
                </a:solidFill>
              </a:defRPr>
            </a:lvl1pPr>
          </a:lstStyle>
          <a:p>
            <a:r>
              <a:rPr lang="en-US" dirty="0" smtClean="0"/>
              <a:t>Slide for Developer Code</a:t>
            </a:r>
            <a:endParaRPr lang="en-US" dirty="0"/>
          </a:p>
        </p:txBody>
      </p:sp>
      <p:sp>
        <p:nvSpPr>
          <p:cNvPr id="5" name="Text Placeholder 4"/>
          <p:cNvSpPr>
            <a:spLocks noGrp="1"/>
          </p:cNvSpPr>
          <p:nvPr>
            <p:ph type="body" sz="quarter" idx="10"/>
          </p:nvPr>
        </p:nvSpPr>
        <p:spPr>
          <a:xfrm>
            <a:off x="518453" y="1716025"/>
            <a:ext cx="11155093" cy="1988237"/>
          </a:xfrm>
        </p:spPr>
        <p:txBody>
          <a:bodyPr/>
          <a:lstStyle>
            <a:lvl1pPr marL="0" indent="0">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545428222"/>
      </p:ext>
    </p:extLst>
  </p:cSld>
  <p:clrMapOvr>
    <a:masterClrMapping/>
  </p:clrMapOvr>
  <p:transition>
    <p:fade/>
  </p:transition>
  <p:timing>
    <p:tnLst>
      <p:par>
        <p:cTn id="1" dur="indefinite" restart="never" nodeType="tmRoot"/>
      </p:par>
    </p:tnLst>
  </p:timing>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MS E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3565338"/>
      </p:ext>
    </p:extLst>
  </p:cSld>
  <p:clrMapOvr>
    <a:masterClrMapping/>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7" name="Rectangle 3"/>
          <p:cNvSpPr/>
          <p:nvPr userDrawn="1"/>
        </p:nvSpPr>
        <p:spPr bwMode="auto">
          <a:xfrm>
            <a:off x="1" y="0"/>
            <a:ext cx="12192000" cy="6858000"/>
          </a:xfrm>
          <a:custGeom>
            <a:avLst/>
            <a:gdLst/>
            <a:ahLst/>
            <a:cxnLst/>
            <a:rect l="l" t="t" r="r" b="b"/>
            <a:pathLst>
              <a:path w="12188825" h="6858000">
                <a:moveTo>
                  <a:pt x="0" y="0"/>
                </a:moveTo>
                <a:lnTo>
                  <a:pt x="1" y="0"/>
                </a:lnTo>
                <a:lnTo>
                  <a:pt x="308345" y="0"/>
                </a:lnTo>
                <a:lnTo>
                  <a:pt x="12188825" y="0"/>
                </a:lnTo>
                <a:lnTo>
                  <a:pt x="12188825" y="1447800"/>
                </a:lnTo>
                <a:lnTo>
                  <a:pt x="308345" y="1447800"/>
                </a:lnTo>
                <a:lnTo>
                  <a:pt x="308345" y="6858000"/>
                </a:lnTo>
                <a:lnTo>
                  <a:pt x="1" y="6858000"/>
                </a:lnTo>
                <a:lnTo>
                  <a:pt x="1" y="1447800"/>
                </a:lnTo>
                <a:lnTo>
                  <a:pt x="0" y="144780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fontAlgn="base">
              <a:spcBef>
                <a:spcPct val="0"/>
              </a:spcBef>
              <a:spcAft>
                <a:spcPct val="0"/>
              </a:spcAft>
            </a:pPr>
            <a:endParaRPr lang="en-US" sz="2300" dirty="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p:txBody>
          <a:bodyPr/>
          <a:lstStyle>
            <a:lvl1pPr>
              <a:defRPr>
                <a:solidFill>
                  <a:schemeClr val="bg1">
                    <a:alpha val="99000"/>
                  </a:schemeClr>
                </a:solidFill>
              </a:defRPr>
            </a:lvl1pPr>
          </a:lstStyle>
          <a:p>
            <a:r>
              <a:rPr lang="en-US" dirty="0" smtClean="0"/>
              <a:t>Slide for Developer Code</a:t>
            </a:r>
            <a:endParaRPr lang="en-US" dirty="0"/>
          </a:p>
        </p:txBody>
      </p:sp>
      <p:sp>
        <p:nvSpPr>
          <p:cNvPr id="5" name="Text Placeholder 4"/>
          <p:cNvSpPr>
            <a:spLocks noGrp="1"/>
          </p:cNvSpPr>
          <p:nvPr>
            <p:ph type="body" sz="quarter" idx="10"/>
          </p:nvPr>
        </p:nvSpPr>
        <p:spPr>
          <a:xfrm>
            <a:off x="518454" y="1716025"/>
            <a:ext cx="11155093" cy="1988237"/>
          </a:xfrm>
        </p:spPr>
        <p:txBody>
          <a:bodyPr/>
          <a:lstStyle>
            <a:lvl1pPr marL="0" indent="0">
              <a:buNone/>
              <a:defRPr sz="3200">
                <a:gradFill>
                  <a:gsLst>
                    <a:gs pos="1250">
                      <a:srgbClr val="000000"/>
                    </a:gs>
                    <a:gs pos="100000">
                      <a:srgbClr val="000000"/>
                    </a:gs>
                  </a:gsLst>
                  <a:lin ang="5400000" scaled="0"/>
                </a:gradFill>
                <a:latin typeface="Consolas" pitchFamily="49" charset="0"/>
                <a:cs typeface="Consolas" pitchFamily="49" charset="0"/>
              </a:defRPr>
            </a:lvl1pPr>
            <a:lvl2pPr marL="339697" indent="0">
              <a:buNone/>
              <a:defRPr>
                <a:gradFill>
                  <a:gsLst>
                    <a:gs pos="1250">
                      <a:srgbClr val="000000"/>
                    </a:gs>
                    <a:gs pos="100000">
                      <a:srgbClr val="000000"/>
                    </a:gs>
                  </a:gsLst>
                  <a:lin ang="5400000" scaled="0"/>
                </a:gradFill>
                <a:latin typeface="Consolas" pitchFamily="49" charset="0"/>
                <a:cs typeface="Consolas" pitchFamily="49" charset="0"/>
              </a:defRPr>
            </a:lvl2pPr>
            <a:lvl3pPr marL="573040" indent="0">
              <a:buNone/>
              <a:defRPr>
                <a:gradFill>
                  <a:gsLst>
                    <a:gs pos="1250">
                      <a:srgbClr val="000000"/>
                    </a:gs>
                    <a:gs pos="100000">
                      <a:srgbClr val="000000"/>
                    </a:gs>
                  </a:gsLst>
                  <a:lin ang="5400000" scaled="0"/>
                </a:gradFill>
                <a:latin typeface="Consolas" pitchFamily="49" charset="0"/>
                <a:cs typeface="Consolas" pitchFamily="49" charset="0"/>
              </a:defRPr>
            </a:lvl3pPr>
            <a:lvl4pPr marL="798447" indent="0">
              <a:buNone/>
              <a:defRPr>
                <a:gradFill>
                  <a:gsLst>
                    <a:gs pos="1250">
                      <a:srgbClr val="000000"/>
                    </a:gs>
                    <a:gs pos="100000">
                      <a:srgbClr val="000000"/>
                    </a:gs>
                  </a:gsLst>
                  <a:lin ang="5400000" scaled="0"/>
                </a:gradFill>
                <a:latin typeface="Consolas" pitchFamily="49" charset="0"/>
                <a:cs typeface="Consolas" pitchFamily="49" charset="0"/>
              </a:defRPr>
            </a:lvl4pPr>
            <a:lvl5pPr marL="1030202"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59280915"/>
      </p:ext>
    </p:extLst>
  </p:cSld>
  <p:clrMapOvr>
    <a:masterClrMapping/>
  </p:clrMapOvr>
  <p:transition>
    <p:fade/>
  </p:transition>
  <p:timing>
    <p:tnLst>
      <p:par>
        <p:cTn id="1" dur="indefinite" restart="never" nodeType="tmRoot"/>
      </p:par>
    </p:tnLst>
  </p:timing>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836" y="228601"/>
            <a:ext cx="11155093"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248" y="1447799"/>
            <a:ext cx="11151917"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7"/>
            <a:ext cx="12192001"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4230561431"/>
      </p:ext>
    </p:extLst>
  </p:cSld>
  <p:clrMapOvr>
    <a:masterClrMapping/>
  </p:clrMapOvr>
  <p:transition>
    <p:fade/>
  </p:transition>
  <p:timing>
    <p:tnLst>
      <p:par>
        <p:cTn id="1" dur="indefinite" restart="never" nodeType="tmRoot"/>
      </p:par>
    </p:tnLst>
  </p:timing>
</p:sldLayout>
</file>

<file path=ppt/slideLayouts/slideLayout261.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2243268261"/>
      </p:ext>
    </p:extLst>
  </p:cSld>
  <p:clrMapOvr>
    <a:masterClrMapping/>
  </p:clrMapOvr>
  <p:transition>
    <p:fade/>
  </p:transition>
  <p:timing>
    <p:tnLst>
      <p:par>
        <p:cTn id="1" dur="indefinite" restart="never" nodeType="tmRoot"/>
      </p:par>
    </p:tnLst>
  </p:timing>
</p:sldLayout>
</file>

<file path=ppt/slideLayouts/slideLayout262.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dirty="0" smtClean="0"/>
              <a:t>Click to edit Master text styles</a:t>
            </a:r>
          </a:p>
          <a:p>
            <a:pPr lvl="1"/>
            <a:r>
              <a:rPr lang="en-US" dirty="0" smtClean="0"/>
              <a:t>Second level</a:t>
            </a:r>
          </a:p>
        </p:txBody>
      </p:sp>
    </p:spTree>
    <p:extLst>
      <p:ext uri="{BB962C8B-B14F-4D97-AF65-F5344CB8AC3E}">
        <p14:creationId xmlns:p14="http://schemas.microsoft.com/office/powerpoint/2010/main" val="2342186405"/>
      </p:ext>
    </p:extLst>
  </p:cSld>
  <p:clrMapOvr>
    <a:masterClrMapping/>
  </p:clrMapOvr>
  <p:transition>
    <p:fade/>
  </p:transition>
  <p:timing>
    <p:tnLst>
      <p:par>
        <p:cTn id="1" dur="indefinite" restart="never" nodeType="tmRoot"/>
      </p:par>
    </p:tnLst>
  </p:timing>
</p:sldLayout>
</file>

<file path=ppt/slideLayouts/slideLayout263.xml><?xml version="1.0" encoding="utf-8"?>
<p:sldLayout xmlns:a="http://schemas.openxmlformats.org/drawingml/2006/main" xmlns:r="http://schemas.openxmlformats.org/officeDocument/2006/relationships" xmlns:p="http://schemas.openxmlformats.org/presentationml/2006/main" userDrawn="1">
  <p:cSld name="1_Section Divider">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3467676"/>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dirty="0" smtClean="0"/>
              <a:t>Click to edit Master text styles</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479028" y="6433851"/>
            <a:ext cx="1196685" cy="138112"/>
          </a:xfrm>
          <a:prstGeom prst="rect">
            <a:avLst/>
          </a:prstGeom>
        </p:spPr>
      </p:pic>
      <p:sp>
        <p:nvSpPr>
          <p:cNvPr id="5" name="Rectangle 4"/>
          <p:cNvSpPr/>
          <p:nvPr userDrawn="1"/>
        </p:nvSpPr>
        <p:spPr bwMode="auto">
          <a:xfrm>
            <a:off x="1" y="1"/>
            <a:ext cx="12192000" cy="4571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6" name="Rectangle 5"/>
          <p:cNvSpPr/>
          <p:nvPr userDrawn="1"/>
        </p:nvSpPr>
        <p:spPr bwMode="auto">
          <a:xfrm>
            <a:off x="1" y="1"/>
            <a:ext cx="12192000" cy="4571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11" name="Picture 10"/>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rot="10800000">
            <a:off x="11358745" y="-8278"/>
            <a:ext cx="846221" cy="834699"/>
          </a:xfrm>
          <a:prstGeom prst="rect">
            <a:avLst/>
          </a:prstGeom>
        </p:spPr>
      </p:pic>
      <p:pic>
        <p:nvPicPr>
          <p:cNvPr id="12" name="Picture 1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rot="10800000">
            <a:off x="10135652" y="-8277"/>
            <a:ext cx="1666509" cy="834699"/>
          </a:xfrm>
          <a:prstGeom prst="rect">
            <a:avLst/>
          </a:prstGeom>
        </p:spPr>
      </p:pic>
      <p:pic>
        <p:nvPicPr>
          <p:cNvPr id="13" name="Picture 12"/>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rot="10800000">
            <a:off x="8912558" y="-8277"/>
            <a:ext cx="1666509" cy="834699"/>
          </a:xfrm>
          <a:prstGeom prst="rect">
            <a:avLst/>
          </a:prstGeom>
        </p:spPr>
      </p:pic>
    </p:spTree>
    <p:extLst>
      <p:ext uri="{BB962C8B-B14F-4D97-AF65-F5344CB8AC3E}">
        <p14:creationId xmlns:p14="http://schemas.microsoft.com/office/powerpoint/2010/main" val="2530637976"/>
      </p:ext>
    </p:extLst>
  </p:cSld>
  <p:clrMapOvr>
    <a:masterClrMapping/>
  </p:clrMapOvr>
  <p:transition>
    <p:fade/>
  </p:transition>
  <p:timing>
    <p:tnLst>
      <p:par>
        <p:cTn id="1" dur="indefinite" restart="never" nodeType="tmRoot"/>
      </p:par>
    </p:tnLst>
  </p:timing>
</p:sldLayout>
</file>

<file path=ppt/slideLayouts/slideLayout264.xml><?xml version="1.0" encoding="utf-8"?>
<p:sldLayout xmlns:a="http://schemas.openxmlformats.org/drawingml/2006/main" xmlns:r="http://schemas.openxmlformats.org/officeDocument/2006/relationships" xmlns:p="http://schemas.openxmlformats.org/presentationml/2006/main" userDrawn="1">
  <p:cSld name="2_WALKIN - NORTH_AMERICA_ Prints in GRAYSCA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TechEd Logo"/>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auto">
          <a:xfrm>
            <a:off x="9132931" y="5358064"/>
            <a:ext cx="641304" cy="32369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p:cNvPicPr>
            <a:picLocks noChangeAspect="1"/>
          </p:cNvPicPr>
          <p:nvPr userDrawn="1"/>
        </p:nvPicPr>
        <p:blipFill rotWithShape="1">
          <a:blip r:embed="rId5">
            <a:extLst>
              <a:ext uri="{28A0092B-C50C-407E-A947-70E740481C1C}">
                <a14:useLocalDpi xmlns:a14="http://schemas.microsoft.com/office/drawing/2010/main" val="0"/>
              </a:ext>
            </a:extLst>
          </a:blip>
          <a:srcRect/>
          <a:stretch/>
        </p:blipFill>
        <p:spPr>
          <a:xfrm>
            <a:off x="5952279" y="6096496"/>
            <a:ext cx="985923" cy="761505"/>
          </a:xfrm>
          <a:prstGeom prst="rect">
            <a:avLst/>
          </a:prstGeom>
        </p:spPr>
      </p:pic>
      <p:pic>
        <p:nvPicPr>
          <p:cNvPr id="15" name="Picture 14"/>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5832932" y="2973723"/>
            <a:ext cx="2760922" cy="2710018"/>
          </a:xfrm>
          <a:prstGeom prst="rect">
            <a:avLst/>
          </a:prstGeom>
        </p:spPr>
      </p:pic>
      <p:pic>
        <p:nvPicPr>
          <p:cNvPr id="10" name="Picture 2" descr="C:\Users\Justin\Desktop\_Work_in_Progress\_MS\1530\toolbox.png"/>
          <p:cNvPicPr>
            <a:picLocks noChangeAspect="1" noChangeArrowheads="1"/>
          </p:cNvPicPr>
          <p:nvPr userDrawn="1"/>
        </p:nvPicPr>
        <p:blipFill>
          <a:blip r:embed="rId7" cstate="print">
            <a:extLst>
              <a:ext uri="{28A0092B-C50C-407E-A947-70E740481C1C}">
                <a14:useLocalDpi xmlns:a14="http://schemas.microsoft.com/office/drawing/2010/main" val="0"/>
              </a:ext>
            </a:extLst>
          </a:blip>
          <a:srcRect/>
          <a:stretch>
            <a:fillRect/>
          </a:stretch>
        </p:blipFill>
        <p:spPr bwMode="auto">
          <a:xfrm>
            <a:off x="2607500" y="4666647"/>
            <a:ext cx="971001" cy="82262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1058792" y="1416637"/>
            <a:ext cx="3590618" cy="1379555"/>
          </a:xfrm>
          <a:prstGeom prst="rect">
            <a:avLst/>
          </a:prstGeom>
        </p:spPr>
      </p:pic>
      <p:pic>
        <p:nvPicPr>
          <p:cNvPr id="3" name="Picture 2"/>
          <p:cNvPicPr>
            <a:picLocks noChangeAspect="1"/>
          </p:cNvPicPr>
          <p:nvPr userDrawn="1"/>
        </p:nvPicPr>
        <p:blipFill>
          <a:blip r:embed="rId9" cstate="print">
            <a:extLst>
              <a:ext uri="{BEBA8EAE-BF5A-486C-A8C5-ECC9F3942E4B}">
                <a14:imgProps xmlns:a14="http://schemas.microsoft.com/office/drawing/2010/main">
                  <a14:imgLayer r:embed="rId10">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607162" y="6245091"/>
            <a:ext cx="1956347" cy="464313"/>
          </a:xfrm>
          <a:prstGeom prst="rect">
            <a:avLst/>
          </a:prstGeom>
        </p:spPr>
      </p:pic>
      <p:pic>
        <p:nvPicPr>
          <p:cNvPr id="16" name="Picture 15"/>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9298822" y="4552447"/>
            <a:ext cx="2672291" cy="1103910"/>
          </a:xfrm>
          <a:prstGeom prst="rect">
            <a:avLst/>
          </a:prstGeom>
        </p:spPr>
      </p:pic>
      <p:sp>
        <p:nvSpPr>
          <p:cNvPr id="17" name="TextBox 16"/>
          <p:cNvSpPr txBox="1"/>
          <p:nvPr userDrawn="1"/>
        </p:nvSpPr>
        <p:spPr>
          <a:xfrm>
            <a:off x="2455081" y="6315956"/>
            <a:ext cx="2946097" cy="307777"/>
          </a:xfrm>
          <a:prstGeom prst="rect">
            <a:avLst/>
          </a:prstGeom>
          <a:noFill/>
        </p:spPr>
        <p:txBody>
          <a:bodyPr wrap="square" lIns="0" tIns="0" rIns="0" bIns="0" rtlCol="0">
            <a:spAutoFit/>
          </a:bodyPr>
          <a:lstStyle/>
          <a:p>
            <a:pPr algn="ctr" defTabSz="914363"/>
            <a:r>
              <a:rPr lang="en-US" sz="2000" b="1" spc="-70" dirty="0" smtClean="0">
                <a:gradFill>
                  <a:gsLst>
                    <a:gs pos="2917">
                      <a:srgbClr val="FFFFFF"/>
                    </a:gs>
                    <a:gs pos="30000">
                      <a:srgbClr val="FFFFFF"/>
                    </a:gs>
                  </a:gsLst>
                  <a:lin ang="5400000" scaled="0"/>
                </a:gradFill>
              </a:rPr>
              <a:t>LEARN</a:t>
            </a:r>
            <a:r>
              <a:rPr lang="en-US" sz="2000" spc="-70" dirty="0" smtClean="0">
                <a:gradFill>
                  <a:gsLst>
                    <a:gs pos="2917">
                      <a:srgbClr val="FFFFFF"/>
                    </a:gs>
                    <a:gs pos="30000">
                      <a:srgbClr val="FFFFFF"/>
                    </a:gs>
                  </a:gsLst>
                  <a:lin ang="5400000" scaled="0"/>
                </a:gradFill>
                <a:latin typeface="Segoe UI Light"/>
              </a:rPr>
              <a:t> WINDOWS AZURE</a:t>
            </a:r>
          </a:p>
        </p:txBody>
      </p:sp>
      <p:pic>
        <p:nvPicPr>
          <p:cNvPr id="18" name="Picture 17"/>
          <p:cNvPicPr>
            <a:picLocks noChangeAspect="1"/>
          </p:cNvPicPr>
          <p:nvPr userDrawn="1"/>
        </p:nvPicPr>
        <p:blipFill rotWithShape="1">
          <a:blip r:embed="rId12" cstate="print">
            <a:extLst>
              <a:ext uri="{28A0092B-C50C-407E-A947-70E740481C1C}">
                <a14:useLocalDpi xmlns:a14="http://schemas.microsoft.com/office/drawing/2010/main" val="0"/>
              </a:ext>
            </a:extLst>
          </a:blip>
          <a:srcRect/>
          <a:stretch/>
        </p:blipFill>
        <p:spPr>
          <a:xfrm>
            <a:off x="335618" y="6132408"/>
            <a:ext cx="1478441" cy="725592"/>
          </a:xfrm>
          <a:prstGeom prst="rect">
            <a:avLst/>
          </a:prstGeom>
        </p:spPr>
      </p:pic>
      <p:pic>
        <p:nvPicPr>
          <p:cNvPr id="19" name="Picture 18"/>
          <p:cNvPicPr>
            <a:picLocks noChangeAspect="1"/>
          </p:cNvPicPr>
          <p:nvPr userDrawn="1"/>
        </p:nvPicPr>
        <p:blipFill rotWithShape="1">
          <a:blip r:embed="rId13">
            <a:extLst>
              <a:ext uri="{28A0092B-C50C-407E-A947-70E740481C1C}">
                <a14:useLocalDpi xmlns:a14="http://schemas.microsoft.com/office/drawing/2010/main" val="0"/>
              </a:ext>
            </a:extLst>
          </a:blip>
          <a:srcRect/>
          <a:stretch/>
        </p:blipFill>
        <p:spPr>
          <a:xfrm>
            <a:off x="4227225" y="4463041"/>
            <a:ext cx="1114265" cy="1317695"/>
          </a:xfrm>
          <a:prstGeom prst="rect">
            <a:avLst/>
          </a:prstGeom>
        </p:spPr>
      </p:pic>
      <p:pic>
        <p:nvPicPr>
          <p:cNvPr id="20" name="Picture 19"/>
          <p:cNvPicPr>
            <a:picLocks noChangeAspect="1"/>
          </p:cNvPicPr>
          <p:nvPr userDrawn="1"/>
        </p:nvPicPr>
        <p:blipFill rotWithShape="1">
          <a:blip r:embed="rId14" cstate="print">
            <a:extLst>
              <a:ext uri="{28A0092B-C50C-407E-A947-70E740481C1C}">
                <a14:useLocalDpi xmlns:a14="http://schemas.microsoft.com/office/drawing/2010/main" val="0"/>
              </a:ext>
            </a:extLst>
          </a:blip>
          <a:srcRect/>
          <a:stretch/>
        </p:blipFill>
        <p:spPr>
          <a:xfrm>
            <a:off x="10915361" y="2862281"/>
            <a:ext cx="1052409" cy="1205812"/>
          </a:xfrm>
          <a:prstGeom prst="rect">
            <a:avLst/>
          </a:prstGeom>
        </p:spPr>
      </p:pic>
    </p:spTree>
    <p:extLst>
      <p:ext uri="{BB962C8B-B14F-4D97-AF65-F5344CB8AC3E}">
        <p14:creationId xmlns:p14="http://schemas.microsoft.com/office/powerpoint/2010/main" val="3628484189"/>
      </p:ext>
    </p:extLst>
  </p:cSld>
  <p:clrMapOvr>
    <a:masterClrMapping/>
  </p:clrMapOvr>
  <p:transition>
    <p:fade/>
  </p:transition>
  <p:timing>
    <p:tnLst>
      <p:par>
        <p:cTn id="1" dur="indefinite" restart="never" nodeType="tmRoot"/>
      </p:par>
    </p:tnLst>
  </p:timing>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Walkin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0655307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Walkin Slide - Tokyo, Japa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6390978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Walkin Slide - Sydney, Austral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0499789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Walkin Slide - Toronto, Canad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2136773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Walkin Slide - London, United Kingdom">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040128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MS E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1582279"/>
      </p:ext>
    </p:extLst>
  </p:cSld>
  <p:clrMapOvr>
    <a:masterClrMapping/>
  </p:clrMapOvr>
  <p:transition>
    <p:fade/>
  </p:transition>
  <p:timing>
    <p:tnLst>
      <p:par>
        <p:cTn id="1" dur="indefinite" restart="never" nodeType="tmRoot"/>
      </p:par>
    </p:tnLst>
  </p:timing>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Walkin Slide - Buenos Aires, Argentin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023384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Walkin Slide - Auckland, New Zeala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679230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Walkin Slide - Chennai, Ind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572202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Walkin Slide - Sao Paulo, Brazil">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1738539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Walkin Slide - Paris, Franc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543137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Walkin Slide - Frankfurt, Germany">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8162713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1344" y="3452038"/>
            <a:ext cx="6486923" cy="2002536"/>
          </a:xfrm>
        </p:spPr>
        <p:txBody>
          <a:bodyPr vert="horz" wrap="square" lIns="0" tIns="0" rIns="0" bIns="0" rtlCol="0" anchor="ctr" anchorCtr="0">
            <a:noAutofit/>
          </a:bodyPr>
          <a:lstStyle>
            <a:lvl1pPr algn="l" defTabSz="914363" rtl="0" eaLnBrk="1" latinLnBrk="0" hangingPunct="1">
              <a:lnSpc>
                <a:spcPct val="90000"/>
              </a:lnSpc>
              <a:spcBef>
                <a:spcPct val="0"/>
              </a:spcBef>
              <a:buNone/>
              <a:defRPr lang="en-US" sz="6000" b="0" kern="1200" cap="none" spc="-100" baseline="0" dirty="0">
                <a:ln w="3175">
                  <a:noFill/>
                </a:ln>
                <a:solidFill>
                  <a:schemeClr val="tx1">
                    <a:alpha val="99000"/>
                  </a:schemeClr>
                </a:solidFill>
                <a:effectLst/>
                <a:latin typeface="Segoe UI Light" pitchFamily="34" charset="0"/>
                <a:ea typeface="+mn-ea"/>
                <a:cs typeface="Arial" charset="0"/>
              </a:defRPr>
            </a:lvl1pPr>
          </a:lstStyle>
          <a:p>
            <a:pPr lvl="0"/>
            <a:r>
              <a:rPr lang="en-US" dirty="0" smtClean="0"/>
              <a:t>Title Here</a:t>
            </a:r>
            <a:endParaRPr lang="en-US" dirty="0"/>
          </a:p>
        </p:txBody>
      </p:sp>
      <p:sp>
        <p:nvSpPr>
          <p:cNvPr id="5" name="Text Placeholder 4"/>
          <p:cNvSpPr>
            <a:spLocks noGrp="1"/>
          </p:cNvSpPr>
          <p:nvPr>
            <p:ph type="body" sz="quarter" idx="12" hasCustomPrompt="1"/>
          </p:nvPr>
        </p:nvSpPr>
        <p:spPr>
          <a:xfrm>
            <a:off x="521344" y="5482007"/>
            <a:ext cx="6484785" cy="858697"/>
          </a:xfrm>
        </p:spPr>
        <p:txBody>
          <a:bodyPr vert="horz" wrap="square" lIns="0" tIns="0" rIns="0" bIns="0" rtlCol="0">
            <a:spAutoFit/>
          </a:bodyPr>
          <a:lstStyle>
            <a:lvl1pPr marL="0" indent="0">
              <a:buNone/>
              <a:defRPr lang="en-US" sz="1800" kern="1200" dirty="0">
                <a:solidFill>
                  <a:schemeClr val="tx1">
                    <a:alpha val="99000"/>
                  </a:schemeClr>
                </a:solidFill>
                <a:latin typeface="+mn-lt"/>
                <a:ea typeface="+mn-ea"/>
                <a:cs typeface="+mn-cs"/>
              </a:defRPr>
            </a:lvl1pPr>
          </a:lstStyle>
          <a:p>
            <a:pPr lvl="0"/>
            <a:r>
              <a:rPr lang="en-US" dirty="0" smtClean="0"/>
              <a:t>Name</a:t>
            </a:r>
          </a:p>
          <a:p>
            <a:pPr lvl="0"/>
            <a:r>
              <a:rPr lang="en-US" dirty="0" smtClean="0"/>
              <a:t>Title</a:t>
            </a:r>
          </a:p>
          <a:p>
            <a:pPr lvl="0"/>
            <a:r>
              <a:rPr lang="en-US" dirty="0" smtClean="0"/>
              <a:t>Microsoft Corporation</a:t>
            </a:r>
          </a:p>
        </p:txBody>
      </p:sp>
    </p:spTree>
    <p:extLst>
      <p:ext uri="{BB962C8B-B14F-4D97-AF65-F5344CB8AC3E}">
        <p14:creationId xmlns:p14="http://schemas.microsoft.com/office/powerpoint/2010/main" val="7504835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Section Tit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7" y="1901953"/>
            <a:ext cx="6859786" cy="1828193"/>
          </a:xfrm>
        </p:spPr>
        <p:txBody>
          <a:bodyPr anchor="b" anchorCtr="0"/>
          <a:lstStyle>
            <a:lvl1pPr>
              <a:defRPr kumimoji="0" lang="en-US" sz="6600" b="0" i="0" u="none" strike="noStrike" kern="1200" cap="none" spc="-120" normalizeH="0" baseline="0" dirty="0">
                <a:ln w="3175">
                  <a:noFill/>
                </a:ln>
                <a:solidFill>
                  <a:schemeClr val="tx1">
                    <a:alpha val="99000"/>
                  </a:schemeClr>
                </a:solidFill>
                <a:effectLst/>
                <a:uLnTx/>
                <a:uFillTx/>
                <a:latin typeface="Segoe UI Light"/>
                <a:ea typeface="+mn-ea"/>
                <a:cs typeface="Arial" charset="0"/>
              </a:defRPr>
            </a:lvl1pPr>
          </a:lstStyle>
          <a:p>
            <a:pPr marL="0" lvl="0" indent="0" algn="l" defTabSz="914363" rtl="0" eaLnBrk="1" latinLnBrk="0" hangingPunct="1">
              <a:lnSpc>
                <a:spcPct val="90000"/>
              </a:lnSpc>
              <a:spcBef>
                <a:spcPct val="20000"/>
              </a:spcBef>
              <a:buSzPct val="80000"/>
              <a:buFont typeface="Arial" pitchFamily="34" charset="0"/>
              <a:buNone/>
            </a:pPr>
            <a:r>
              <a:rPr lang="en-US" dirty="0" smtClean="0"/>
              <a:t>Click to edit title style</a:t>
            </a:r>
            <a:endParaRPr lang="en-US" dirty="0"/>
          </a:p>
        </p:txBody>
      </p:sp>
    </p:spTree>
    <p:extLst>
      <p:ext uri="{BB962C8B-B14F-4D97-AF65-F5344CB8AC3E}">
        <p14:creationId xmlns:p14="http://schemas.microsoft.com/office/powerpoint/2010/main" val="2917220157"/>
      </p:ext>
    </p:extLst>
  </p:cSld>
  <p:clrMapOvr>
    <a:masterClrMapping/>
  </p:clrMapOvr>
  <p:transition>
    <p:fade/>
  </p:transition>
  <p:timing>
    <p:tnLst>
      <p:par>
        <p:cTn id="1" dur="indefinite" restart="never" nodeType="tmRoot"/>
      </p:par>
    </p:tnLst>
  </p:timing>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392" y="4343401"/>
            <a:ext cx="10240453" cy="461665"/>
          </a:xfrm>
        </p:spPr>
        <p:txBody>
          <a:bodyPr>
            <a:noAutofit/>
          </a:bodyPr>
          <a:lstStyle>
            <a:lvl1pPr marL="0" indent="0" algn="l">
              <a:lnSpc>
                <a:spcPct val="90000"/>
              </a:lnSpc>
              <a:spcBef>
                <a:spcPts val="0"/>
              </a:spcBef>
              <a:buNone/>
              <a:defRPr lang="en-US" sz="3600" kern="1200" spc="-70" baseline="0" dirty="0">
                <a:solidFill>
                  <a:schemeClr val="tx1">
                    <a:alpha val="99000"/>
                  </a:schemeClr>
                </a:soli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392" y="2739678"/>
            <a:ext cx="10248394"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solidFill>
                  <a:schemeClr val="tx2">
                    <a:alpha val="99000"/>
                  </a:schemeClr>
                </a:soli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392" y="1447800"/>
            <a:ext cx="10240454" cy="914096"/>
          </a:xfrm>
        </p:spPr>
        <p:txBody>
          <a:bodyPr wrap="square" anchor="b">
            <a:noAutofit/>
          </a:bodyPr>
          <a:lstStyle>
            <a:lvl1pPr marL="0" indent="0">
              <a:buNone/>
              <a:defRPr sz="6600" spc="-150">
                <a:solidFill>
                  <a:schemeClr val="tx1">
                    <a:alpha val="99000"/>
                  </a:schemeClr>
                </a:solidFill>
              </a:defRPr>
            </a:lvl1pPr>
          </a:lstStyle>
          <a:p>
            <a:pPr lvl="0"/>
            <a:r>
              <a:rPr lang="en-US" smtClean="0"/>
              <a:t>Click to edit Master text styles</a:t>
            </a:r>
          </a:p>
        </p:txBody>
      </p:sp>
    </p:spTree>
    <p:extLst>
      <p:ext uri="{BB962C8B-B14F-4D97-AF65-F5344CB8AC3E}">
        <p14:creationId xmlns:p14="http://schemas.microsoft.com/office/powerpoint/2010/main" val="182085854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15" name="Rectangle 14"/>
          <p:cNvSpPr/>
          <p:nvPr userDrawn="1"/>
        </p:nvSpPr>
        <p:spPr bwMode="gray">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grpSp>
        <p:nvGrpSpPr>
          <p:cNvPr id="16" name="Group 15"/>
          <p:cNvGrpSpPr/>
          <p:nvPr userDrawn="1"/>
        </p:nvGrpSpPr>
        <p:grpSpPr bwMode="black">
          <a:xfrm>
            <a:off x="872848" y="3005011"/>
            <a:ext cx="2401043" cy="2135546"/>
            <a:chOff x="4470400" y="2038516"/>
            <a:chExt cx="3238500" cy="2881148"/>
          </a:xfrm>
          <a:solidFill>
            <a:schemeClr val="accent2"/>
          </a:solidFill>
        </p:grpSpPr>
        <p:sp>
          <p:nvSpPr>
            <p:cNvPr id="17" name="Freeform 6"/>
            <p:cNvSpPr>
              <a:spLocks/>
            </p:cNvSpPr>
            <p:nvPr userDrawn="1"/>
          </p:nvSpPr>
          <p:spPr bwMode="black">
            <a:xfrm>
              <a:off x="4470400" y="2314576"/>
              <a:ext cx="1319213" cy="2605088"/>
            </a:xfrm>
            <a:custGeom>
              <a:avLst/>
              <a:gdLst>
                <a:gd name="T0" fmla="*/ 501 w 1663"/>
                <a:gd name="T1" fmla="*/ 0 h 3282"/>
                <a:gd name="T2" fmla="*/ 1663 w 1663"/>
                <a:gd name="T3" fmla="*/ 0 h 3282"/>
                <a:gd name="T4" fmla="*/ 1663 w 1663"/>
                <a:gd name="T5" fmla="*/ 1694 h 3282"/>
                <a:gd name="T6" fmla="*/ 1385 w 1663"/>
                <a:gd name="T7" fmla="*/ 1694 h 3282"/>
                <a:gd name="T8" fmla="*/ 1396 w 1663"/>
                <a:gd name="T9" fmla="*/ 3282 h 3282"/>
                <a:gd name="T10" fmla="*/ 0 w 1663"/>
                <a:gd name="T11" fmla="*/ 3282 h 3282"/>
                <a:gd name="T12" fmla="*/ 0 w 1663"/>
                <a:gd name="T13" fmla="*/ 2067 h 3282"/>
                <a:gd name="T14" fmla="*/ 501 w 166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63" h="3282">
                  <a:moveTo>
                    <a:pt x="501" y="0"/>
                  </a:moveTo>
                  <a:lnTo>
                    <a:pt x="1663" y="0"/>
                  </a:lnTo>
                  <a:lnTo>
                    <a:pt x="1663" y="1694"/>
                  </a:lnTo>
                  <a:lnTo>
                    <a:pt x="1385" y="1694"/>
                  </a:lnTo>
                  <a:lnTo>
                    <a:pt x="1396" y="3282"/>
                  </a:lnTo>
                  <a:lnTo>
                    <a:pt x="0" y="3282"/>
                  </a:lnTo>
                  <a:lnTo>
                    <a:pt x="0" y="2067"/>
                  </a:lnTo>
                  <a:lnTo>
                    <a:pt x="5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914363"/>
              <a:endParaRPr lang="en-US" sz="1800">
                <a:solidFill>
                  <a:srgbClr val="5F5F5F"/>
                </a:solidFill>
              </a:endParaRPr>
            </a:p>
          </p:txBody>
        </p:sp>
        <p:sp>
          <p:nvSpPr>
            <p:cNvPr id="18" name="Freeform 7"/>
            <p:cNvSpPr>
              <a:spLocks/>
            </p:cNvSpPr>
            <p:nvPr userDrawn="1"/>
          </p:nvSpPr>
          <p:spPr bwMode="black">
            <a:xfrm>
              <a:off x="6381750" y="2314576"/>
              <a:ext cx="1327150" cy="2605088"/>
            </a:xfrm>
            <a:custGeom>
              <a:avLst/>
              <a:gdLst>
                <a:gd name="T0" fmla="*/ 0 w 1673"/>
                <a:gd name="T1" fmla="*/ 0 h 3282"/>
                <a:gd name="T2" fmla="*/ 1169 w 1673"/>
                <a:gd name="T3" fmla="*/ 0 h 3282"/>
                <a:gd name="T4" fmla="*/ 1673 w 1673"/>
                <a:gd name="T5" fmla="*/ 2067 h 3282"/>
                <a:gd name="T6" fmla="*/ 1673 w 1673"/>
                <a:gd name="T7" fmla="*/ 3282 h 3282"/>
                <a:gd name="T8" fmla="*/ 268 w 1673"/>
                <a:gd name="T9" fmla="*/ 3282 h 3282"/>
                <a:gd name="T10" fmla="*/ 279 w 1673"/>
                <a:gd name="T11" fmla="*/ 1694 h 3282"/>
                <a:gd name="T12" fmla="*/ 0 w 1673"/>
                <a:gd name="T13" fmla="*/ 1694 h 3282"/>
                <a:gd name="T14" fmla="*/ 0 w 167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73" h="3282">
                  <a:moveTo>
                    <a:pt x="0" y="0"/>
                  </a:moveTo>
                  <a:lnTo>
                    <a:pt x="1169" y="0"/>
                  </a:lnTo>
                  <a:lnTo>
                    <a:pt x="1673" y="2067"/>
                  </a:lnTo>
                  <a:lnTo>
                    <a:pt x="1673" y="3282"/>
                  </a:lnTo>
                  <a:lnTo>
                    <a:pt x="268" y="3282"/>
                  </a:lnTo>
                  <a:lnTo>
                    <a:pt x="279" y="1694"/>
                  </a:lnTo>
                  <a:lnTo>
                    <a:pt x="0" y="1694"/>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914363"/>
              <a:endParaRPr lang="en-US" sz="1800">
                <a:solidFill>
                  <a:srgbClr val="5F5F5F"/>
                </a:solidFill>
              </a:endParaRPr>
            </a:p>
          </p:txBody>
        </p:sp>
        <p:sp>
          <p:nvSpPr>
            <p:cNvPr id="19" name="Rectangle 8"/>
            <p:cNvSpPr>
              <a:spLocks noChangeArrowheads="1"/>
            </p:cNvSpPr>
            <p:nvPr userDrawn="1"/>
          </p:nvSpPr>
          <p:spPr bwMode="black">
            <a:xfrm>
              <a:off x="5916613" y="2314578"/>
              <a:ext cx="338138" cy="1118394"/>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63"/>
              <a:endParaRPr lang="en-US" sz="1800">
                <a:solidFill>
                  <a:srgbClr val="5F5F5F"/>
                </a:solidFill>
              </a:endParaRPr>
            </a:p>
          </p:txBody>
        </p:sp>
        <p:sp>
          <p:nvSpPr>
            <p:cNvPr id="20" name="Rectangle 9"/>
            <p:cNvSpPr>
              <a:spLocks noChangeArrowheads="1"/>
            </p:cNvSpPr>
            <p:nvPr userDrawn="1"/>
          </p:nvSpPr>
          <p:spPr bwMode="black">
            <a:xfrm>
              <a:off x="5172076"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63"/>
              <a:endParaRPr lang="en-US" sz="1800">
                <a:solidFill>
                  <a:srgbClr val="5F5F5F"/>
                </a:solidFill>
              </a:endParaRPr>
            </a:p>
          </p:txBody>
        </p:sp>
        <p:sp>
          <p:nvSpPr>
            <p:cNvPr id="21" name="Rectangle 10"/>
            <p:cNvSpPr>
              <a:spLocks noChangeArrowheads="1"/>
            </p:cNvSpPr>
            <p:nvPr userDrawn="1"/>
          </p:nvSpPr>
          <p:spPr bwMode="black">
            <a:xfrm>
              <a:off x="6381750"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63"/>
              <a:endParaRPr lang="en-US" sz="1800">
                <a:solidFill>
                  <a:srgbClr val="5F5F5F"/>
                </a:solidFill>
              </a:endParaRPr>
            </a:p>
          </p:txBody>
        </p:sp>
      </p:grpSp>
      <p:sp>
        <p:nvSpPr>
          <p:cNvPr id="3" name="Subtitle 2"/>
          <p:cNvSpPr>
            <a:spLocks noGrp="1"/>
          </p:cNvSpPr>
          <p:nvPr>
            <p:ph type="subTitle" idx="1" hasCustomPrompt="1"/>
          </p:nvPr>
        </p:nvSpPr>
        <p:spPr>
          <a:xfrm>
            <a:off x="3475625" y="3419856"/>
            <a:ext cx="6951250" cy="1243584"/>
          </a:xfrm>
        </p:spPr>
        <p:txBody>
          <a:bodyPr vert="horz" wrap="square" lIns="182880" tIns="182880" rIns="0" bIns="0" rtlCol="0" anchor="ctr" anchorCtr="0">
            <a:spAutoFit/>
          </a:bodyPr>
          <a:lstStyle>
            <a:lvl1pPr marL="574675" indent="-571500">
              <a:buNone/>
              <a:defRPr lang="en-US" sz="4400" spc="-100" dirty="0" smtClean="0">
                <a:solidFill>
                  <a:schemeClr val="tx1">
                    <a:alpha val="99000"/>
                  </a:schemeClr>
                </a:solidFill>
                <a:latin typeface="Segoe UI Light" pitchFamily="34" charset="0"/>
              </a:defRPr>
            </a:lvl1pPr>
            <a:lvl2pPr marL="346075" indent="-342900">
              <a:buNone/>
              <a:defRPr lang="en-US" spc="-50" dirty="0" smtClean="0">
                <a:solidFill>
                  <a:schemeClr val="tx1">
                    <a:alpha val="99000"/>
                  </a:schemeClr>
                </a:solidFill>
              </a:defRPr>
            </a:lvl2pPr>
          </a:lstStyle>
          <a:p>
            <a:pPr marL="3175" lvl="0" indent="0">
              <a:spcBef>
                <a:spcPts val="0"/>
              </a:spcBef>
              <a:spcAft>
                <a:spcPts val="900"/>
              </a:spcAft>
              <a:buSzPct val="80000"/>
            </a:pPr>
            <a:r>
              <a:rPr lang="en-US" dirty="0" smtClean="0"/>
              <a:t>Click to edit Master text styles</a:t>
            </a:r>
          </a:p>
          <a:p>
            <a:pPr marL="3175" lvl="1" indent="0">
              <a:spcBef>
                <a:spcPts val="0"/>
              </a:spcBef>
              <a:spcAft>
                <a:spcPts val="900"/>
              </a:spcAft>
              <a:buSzPct val="80000"/>
            </a:pPr>
            <a:r>
              <a:rPr lang="en-US" dirty="0" smtClean="0"/>
              <a:t>Second level</a:t>
            </a:r>
          </a:p>
        </p:txBody>
      </p:sp>
      <p:sp>
        <p:nvSpPr>
          <p:cNvPr id="5" name="Text Placeholder 4"/>
          <p:cNvSpPr>
            <a:spLocks noGrp="1"/>
          </p:cNvSpPr>
          <p:nvPr>
            <p:ph type="body" sz="quarter" idx="11"/>
          </p:nvPr>
        </p:nvSpPr>
        <p:spPr>
          <a:xfrm>
            <a:off x="521344" y="228601"/>
            <a:ext cx="11149439" cy="747897"/>
          </a:xfrm>
        </p:spPr>
        <p:txBody>
          <a:bodyPr vert="horz" wrap="square" lIns="0" tIns="0" rIns="0" bIns="0" rtlCol="0" anchor="t">
            <a:spAutoFit/>
          </a:bodyPr>
          <a:lstStyle>
            <a:lvl1pPr marL="0" indent="0">
              <a:buNone/>
              <a:defRPr lang="en-US" sz="5400" b="0" cap="none" spc="-100" dirty="0" smtClean="0">
                <a:ln w="3175">
                  <a:noFill/>
                </a:ln>
                <a:solidFill>
                  <a:schemeClr val="tx1">
                    <a:alpha val="99000"/>
                  </a:schemeClr>
                </a:solidFill>
                <a:effectLst/>
                <a:latin typeface="Segoe UI Light" pitchFamily="34" charset="0"/>
                <a:cs typeface="Arial" charset="0"/>
              </a:defRPr>
            </a:lvl1pPr>
          </a:lstStyle>
          <a:p>
            <a:pPr lvl="0">
              <a:spcBef>
                <a:spcPct val="0"/>
              </a:spcBef>
            </a:pPr>
            <a:r>
              <a:rPr lang="en-US" smtClean="0"/>
              <a:t>Click to edit Master text styles</a:t>
            </a:r>
          </a:p>
        </p:txBody>
      </p:sp>
    </p:spTree>
    <p:extLst>
      <p:ext uri="{BB962C8B-B14F-4D97-AF65-F5344CB8AC3E}">
        <p14:creationId xmlns:p14="http://schemas.microsoft.com/office/powerpoint/2010/main" val="23281717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837" y="228601"/>
            <a:ext cx="11155093"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249" y="1447799"/>
            <a:ext cx="11151917" cy="2043636"/>
          </a:xfrm>
          <a:prstGeom prst="rect">
            <a:avLst/>
          </a:prstGeom>
        </p:spPr>
        <p:txBody>
          <a:bodyPr/>
          <a:lstStyle>
            <a:lvl1pPr marL="342871" indent="-34287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597" indent="-28572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323" indent="-28572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2904" indent="-22858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485" indent="-22858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238877"/>
            <a:ext cx="12192001" cy="619125"/>
          </a:xfrm>
          <a:prstGeom prst="rect">
            <a:avLst/>
          </a:prstGeom>
          <a:solidFill>
            <a:srgbClr val="FFFF99"/>
          </a:solidFill>
        </p:spPr>
        <p:txBody>
          <a:bodyPr wrap="square" lIns="152381" tIns="76189" rIns="152381" bIns="76189" anchor="b" anchorCtr="0">
            <a:noAutofit/>
          </a:bodyPr>
          <a:lstStyle>
            <a:lvl1pPr algn="r">
              <a:buFont typeface="Arial" pitchFamily="34" charset="0"/>
              <a:buNone/>
              <a:defRPr sz="36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1048059166"/>
      </p:ext>
    </p:extLst>
  </p:cSld>
  <p:clrMapOvr>
    <a:masterClrMapping/>
  </p:clrMapOvr>
  <p:transition>
    <p:fade/>
  </p:transition>
  <p:timing>
    <p:tnLst>
      <p:par>
        <p:cTn id="1" dur="indefinite" restart="never" nodeType="tmRoot"/>
      </p:par>
    </p:tnLst>
  </p:timing>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a:solidFill>
                  <a:schemeClr val="tx1">
                    <a:alpha val="99000"/>
                  </a:schemeClr>
                </a:soli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2043636"/>
          </a:xfrm>
          <a:prstGeom prst="rect">
            <a:avLst/>
          </a:prstGeom>
        </p:spPr>
        <p:txBody>
          <a:bodyPr/>
          <a:lstStyle>
            <a:lvl1pPr marL="0" indent="0">
              <a:buFont typeface="Wingdings" pitchFamily="2" charset="2"/>
              <a:buNone/>
              <a:defRPr sz="4000">
                <a:solidFill>
                  <a:schemeClr val="tx1">
                    <a:alpha val="99000"/>
                  </a:schemeClr>
                </a:solidFill>
              </a:defRPr>
            </a:lvl1pPr>
            <a:lvl2pPr marL="284162"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lang="en-US" sz="2400" kern="1200" spc="0" baseline="0" dirty="0" smtClean="0">
                <a:solidFill>
                  <a:schemeClr val="tx1">
                    <a:alpha val="99000"/>
                  </a:schemeClr>
                </a:solidFill>
                <a:latin typeface="+mn-lt"/>
                <a:ea typeface="+mn-ea"/>
                <a:cs typeface="+mn-cs"/>
              </a:defRPr>
            </a:lvl2pPr>
            <a:lvl3pPr marL="517525" indent="0">
              <a:buFont typeface="Wingdings" pitchFamily="2" charset="2"/>
              <a:buNone/>
              <a:tabLst/>
              <a:defRPr>
                <a:solidFill>
                  <a:schemeClr val="tx1">
                    <a:alpha val="99000"/>
                  </a:schemeClr>
                </a:solidFill>
                <a:latin typeface="+mn-lt"/>
              </a:defRPr>
            </a:lvl3pPr>
            <a:lvl4pPr marL="741362" indent="0">
              <a:buFont typeface="Wingdings" pitchFamily="2" charset="2"/>
              <a:buNone/>
              <a:defRPr>
                <a:solidFill>
                  <a:schemeClr val="tx1">
                    <a:alpha val="99000"/>
                  </a:schemeClr>
                </a:solidFill>
                <a:latin typeface="+mn-lt"/>
              </a:defRPr>
            </a:lvl4pPr>
            <a:lvl5pPr marL="914400" indent="0">
              <a:buFont typeface="Wingdings" pitchFamily="2" charset="2"/>
              <a:buNone/>
              <a:tabLst/>
              <a:defRPr>
                <a:solidFill>
                  <a:schemeClr val="tx1">
                    <a:alpha val="99000"/>
                  </a:schemeClr>
                </a:solidFill>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96553187"/>
      </p:ext>
    </p:extLst>
  </p:cSld>
  <p:clrMapOvr>
    <a:masterClrMapping/>
  </p:clrMapOvr>
  <p:transition>
    <p:fade/>
  </p:transition>
  <p:timing>
    <p:tnLst>
      <p:par>
        <p:cTn id="1" dur="indefinite" restart="never" nodeType="tmRoot"/>
      </p:par>
    </p:tnLst>
  </p:timing>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8" y="1447799"/>
            <a:ext cx="11151917" cy="2043636"/>
          </a:xfrm>
          <a:prstGeom prst="rect">
            <a:avLst/>
          </a:prstGeom>
        </p:spPr>
        <p:txBody>
          <a:bodyPr/>
          <a:lstStyle>
            <a:lvl1pPr marL="0" indent="0">
              <a:spcBef>
                <a:spcPts val="2400"/>
              </a:spcBef>
              <a:buNone/>
              <a:defRPr sz="4000">
                <a:solidFill>
                  <a:schemeClr val="tx2">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775" indent="0">
              <a:buNone/>
              <a:defRPr lang="en-US" sz="2400" kern="1200" spc="0" baseline="0" dirty="0" smtClean="0">
                <a:solidFill>
                  <a:schemeClr val="tx1">
                    <a:alpha val="99000"/>
                  </a:schemeClr>
                </a:solidFill>
                <a:latin typeface="+mn-lt"/>
                <a:ea typeface="+mn-ea"/>
                <a:cs typeface="+mn-cs"/>
              </a:defRPr>
            </a:lvl3pPr>
            <a:lvl4pPr marL="457200" indent="0">
              <a:buNone/>
              <a:defRPr lang="en-US" sz="2000" kern="1200" spc="0" baseline="0" dirty="0" smtClean="0">
                <a:solidFill>
                  <a:schemeClr val="tx1">
                    <a:alpha val="99000"/>
                  </a:schemeClr>
                </a:solidFill>
                <a:latin typeface="+mn-lt"/>
                <a:ea typeface="+mn-ea"/>
                <a:cs typeface="+mn-cs"/>
              </a:defRPr>
            </a:lvl4pPr>
            <a:lvl5pPr marL="693738" indent="0">
              <a:buNone/>
              <a:defRPr lang="en-US" sz="2000" kern="1200" spc="0" baseline="0" dirty="0">
                <a:solidFill>
                  <a:schemeClr val="tx1">
                    <a:alpha val="99000"/>
                  </a:schemeClr>
                </a:solidFill>
                <a:latin typeface="+mn-lt"/>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847362882"/>
      </p:ext>
    </p:extLst>
  </p:cSld>
  <p:clrMapOvr>
    <a:masterClrMapping/>
  </p:clrMapOvr>
  <p:transition>
    <p:fade/>
  </p:transition>
  <p:timing>
    <p:tnLst>
      <p:par>
        <p:cTn id="1" dur="indefinite" restart="never" nodeType="tmRoot"/>
      </p:par>
    </p:tnLst>
  </p:timing>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8" y="1447799"/>
            <a:ext cx="11151917" cy="2043636"/>
          </a:xfrm>
          <a:prstGeom prst="rect">
            <a:avLst/>
          </a:prstGeom>
        </p:spPr>
        <p:txBody>
          <a:bodyPr/>
          <a:lstStyle>
            <a:lvl1pPr marL="0" indent="0">
              <a:spcBef>
                <a:spcPts val="2400"/>
              </a:spcBef>
              <a:buNone/>
              <a:defRPr sz="4000">
                <a:solidFill>
                  <a:schemeClr val="tx1">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775" indent="0">
              <a:buNone/>
              <a:defRPr lang="en-US" sz="2400" kern="1200" spc="0" baseline="0" dirty="0" smtClean="0">
                <a:solidFill>
                  <a:schemeClr val="tx1">
                    <a:alpha val="99000"/>
                  </a:schemeClr>
                </a:solidFill>
                <a:latin typeface="+mn-lt"/>
                <a:ea typeface="+mn-ea"/>
                <a:cs typeface="+mn-cs"/>
              </a:defRPr>
            </a:lvl3pPr>
            <a:lvl4pPr marL="457200" indent="0">
              <a:buNone/>
              <a:defRPr lang="en-US" sz="2000" kern="1200" spc="0" baseline="0" dirty="0" smtClean="0">
                <a:solidFill>
                  <a:schemeClr val="tx1">
                    <a:alpha val="99000"/>
                  </a:schemeClr>
                </a:solidFill>
                <a:latin typeface="+mn-lt"/>
                <a:ea typeface="+mn-ea"/>
                <a:cs typeface="+mn-cs"/>
              </a:defRPr>
            </a:lvl4pPr>
            <a:lvl5pPr marL="693738" indent="0">
              <a:buNone/>
              <a:defRPr lang="en-US" sz="2000" kern="1200" spc="0" baseline="0" dirty="0">
                <a:solidFill>
                  <a:schemeClr val="tx1">
                    <a:alpha val="99000"/>
                  </a:schemeClr>
                </a:solidFill>
                <a:latin typeface="+mn-lt"/>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723206807"/>
      </p:ext>
    </p:extLst>
  </p:cSld>
  <p:clrMapOvr>
    <a:masterClrMapping/>
  </p:clrMapOvr>
  <p:transition>
    <p:fade/>
  </p:transition>
  <p:timing>
    <p:tnLst>
      <p:par>
        <p:cTn id="1" dur="indefinite" restart="never" nodeType="tmRoot"/>
      </p:par>
    </p:tnLst>
  </p:timing>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836" y="1447801"/>
            <a:ext cx="5396365" cy="2351413"/>
          </a:xfrm>
        </p:spPr>
        <p:txBody>
          <a:bodyPr>
            <a:spAutoFit/>
          </a:bodyPr>
          <a:lstStyle>
            <a:lvl1pPr marL="292100" indent="-292100">
              <a:spcBef>
                <a:spcPts val="1200"/>
              </a:spcBef>
              <a:buClr>
                <a:schemeClr val="tx1"/>
              </a:buClr>
              <a:buFont typeface="Wingdings" pitchFamily="2" charset="2"/>
              <a:buChar char=""/>
              <a:defRPr/>
            </a:lvl1pPr>
            <a:lvl2pPr marL="520700" indent="-228600">
              <a:defRPr sz="2000"/>
            </a:lvl2pPr>
            <a:lvl3pPr marL="685800" indent="-165100">
              <a:tabLst/>
              <a:defRPr sz="2000"/>
            </a:lvl3pPr>
            <a:lvl4pPr marL="863600" indent="-177800">
              <a:defRPr/>
            </a:lvl4pPr>
            <a:lvl5pPr marL="1028700" indent="-16510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9563" y="1447801"/>
            <a:ext cx="5396365" cy="2351413"/>
          </a:xfrm>
        </p:spPr>
        <p:txBody>
          <a:bodyPr>
            <a:spAutoFit/>
          </a:bodyPr>
          <a:lstStyle>
            <a:lvl1pPr marL="339725" indent="-339725">
              <a:spcBef>
                <a:spcPts val="1200"/>
              </a:spcBef>
              <a:buFont typeface="Wingdings" pitchFamily="2" charset="2"/>
              <a:buChar char=""/>
              <a:defRPr lang="en-US" sz="3600" kern="1200" spc="-70" baseline="0" dirty="0" smtClean="0">
                <a:solidFill>
                  <a:schemeClr val="tx1">
                    <a:alpha val="99000"/>
                  </a:schemeClr>
                </a:solidFill>
                <a:latin typeface="+mj-lt"/>
                <a:ea typeface="+mn-ea"/>
                <a:cs typeface="+mn-cs"/>
              </a:defRPr>
            </a:lvl1pPr>
            <a:lvl2pPr marL="635000" indent="-342900">
              <a:defRPr lang="en-US" sz="2000" kern="1200" spc="0" baseline="0" dirty="0" smtClean="0">
                <a:solidFill>
                  <a:schemeClr val="tx1">
                    <a:alpha val="99000"/>
                  </a:schemeClr>
                </a:solidFill>
                <a:latin typeface="+mn-lt"/>
                <a:ea typeface="+mn-ea"/>
                <a:cs typeface="+mn-cs"/>
              </a:defRPr>
            </a:lvl2pPr>
            <a:lvl3pPr marL="863600" indent="-342900">
              <a:defRPr lang="en-US" sz="2000" kern="1200" spc="0" baseline="0" dirty="0" smtClean="0">
                <a:solidFill>
                  <a:schemeClr val="tx1">
                    <a:alpha val="99000"/>
                  </a:schemeClr>
                </a:solidFill>
                <a:latin typeface="+mn-lt"/>
                <a:ea typeface="+mn-ea"/>
                <a:cs typeface="+mn-cs"/>
              </a:defRPr>
            </a:lvl3pPr>
            <a:lvl4pPr marL="1028700" indent="-342900">
              <a:defRPr lang="en-US" sz="2000" kern="1200" spc="0" baseline="0" dirty="0" smtClean="0">
                <a:solidFill>
                  <a:schemeClr val="tx1">
                    <a:alpha val="99000"/>
                  </a:schemeClr>
                </a:solidFill>
                <a:latin typeface="+mn-lt"/>
                <a:ea typeface="+mn-ea"/>
                <a:cs typeface="+mn-cs"/>
              </a:defRPr>
            </a:lvl4pPr>
            <a:lvl5pPr marL="1206500" indent="-342900">
              <a:defRPr lang="en-US" sz="2000" kern="1200" spc="0" baseline="0" dirty="0">
                <a:solidFill>
                  <a:schemeClr val="tx1">
                    <a:alpha val="99000"/>
                  </a:schemeClr>
                </a:solidFill>
                <a:latin typeface="+mn-lt"/>
                <a:ea typeface="+mn-ea"/>
                <a:cs typeface="+mn-cs"/>
              </a:defRPr>
            </a:lvl5pPr>
          </a:lstStyle>
          <a:p>
            <a:pPr marL="292100" marR="0" lvl="0"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Click to edit Master text styles</a:t>
            </a:r>
          </a:p>
          <a:p>
            <a:pPr marL="292100" marR="0" lvl="1"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Second level</a:t>
            </a:r>
          </a:p>
          <a:p>
            <a:pPr marL="292100" marR="0" lvl="2"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Third level</a:t>
            </a:r>
          </a:p>
          <a:p>
            <a:pPr marL="292100" marR="0" lvl="3"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Fourth level</a:t>
            </a:r>
          </a:p>
          <a:p>
            <a:pPr marL="292100" marR="0" lvl="4"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Fifth level</a:t>
            </a:r>
            <a:endParaRPr lang="en-US" dirty="0"/>
          </a:p>
        </p:txBody>
      </p:sp>
    </p:spTree>
    <p:extLst>
      <p:ext uri="{BB962C8B-B14F-4D97-AF65-F5344CB8AC3E}">
        <p14:creationId xmlns:p14="http://schemas.microsoft.com/office/powerpoint/2010/main" val="953305924"/>
      </p:ext>
    </p:extLst>
  </p:cSld>
  <p:clrMapOvr>
    <a:masterClrMapping/>
  </p:clrMapOvr>
  <p:transition>
    <p:fade/>
  </p:transition>
  <p:timing>
    <p:tnLst>
      <p:par>
        <p:cTn id="1" dur="indefinite" restart="never" nodeType="tmRoot"/>
      </p:par>
    </p:tnLst>
  </p:timing>
</p:sldLayout>
</file>

<file path=ppt/slideLayouts/slideLayout284.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000548"/>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000548"/>
          </a:xfrm>
        </p:spPr>
        <p:txBody>
          <a:bodyPr/>
          <a:lstStyle>
            <a:lvl1pPr marL="457200" indent="-457200">
              <a:lnSpc>
                <a:spcPct val="90000"/>
              </a:lnSpc>
              <a:buSzPct val="80000"/>
              <a:buFont typeface="Arial" pitchFamily="34" charset="0"/>
              <a:buChar char="•"/>
              <a:defRPr lang="en-US" sz="3200" kern="1200" spc="-70" baseline="0" dirty="0" smtClean="0">
                <a:solidFill>
                  <a:schemeClr val="tx1">
                    <a:alpha val="99000"/>
                  </a:schemeClr>
                </a:solidFill>
                <a:latin typeface="+mj-lt"/>
                <a:ea typeface="+mn-ea"/>
                <a:cs typeface="+mn-cs"/>
              </a:defRPr>
            </a:lvl1pPr>
            <a:lvl2pPr marL="798513" indent="-457200">
              <a:lnSpc>
                <a:spcPct val="90000"/>
              </a:lnSpc>
              <a:buSzPct val="80000"/>
              <a:buFont typeface="Arial" pitchFamily="34" charset="0"/>
              <a:buChar char="•"/>
              <a:defRPr lang="en-US" sz="2800" kern="1200" spc="0" baseline="0" dirty="0" smtClean="0">
                <a:solidFill>
                  <a:schemeClr val="tx1">
                    <a:alpha val="99000"/>
                  </a:schemeClr>
                </a:solidFill>
                <a:latin typeface="+mn-lt"/>
                <a:ea typeface="+mn-ea"/>
                <a:cs typeface="+mn-cs"/>
              </a:defRPr>
            </a:lvl2pPr>
            <a:lvl3pPr marL="969962" indent="-342900">
              <a:lnSpc>
                <a:spcPct val="90000"/>
              </a:lnSpc>
              <a:buSzPct val="80000"/>
              <a:buFont typeface="Arial" pitchFamily="34" charset="0"/>
              <a:buChar char="•"/>
              <a:defRPr lang="en-US" sz="2400" kern="1200" spc="0" baseline="0" dirty="0" smtClean="0">
                <a:solidFill>
                  <a:schemeClr val="tx1">
                    <a:alpha val="99000"/>
                  </a:schemeClr>
                </a:solidFill>
                <a:latin typeface="+mn-lt"/>
                <a:ea typeface="+mn-ea"/>
                <a:cs typeface="+mn-cs"/>
              </a:defRPr>
            </a:lvl3pPr>
            <a:lvl4pPr marL="1830388" indent="-342900">
              <a:lnSpc>
                <a:spcPct val="90000"/>
              </a:lnSpc>
              <a:buSzPct val="80000"/>
              <a:buFont typeface="Arial" pitchFamily="34" charset="0"/>
              <a:buChar char="•"/>
              <a:defRPr lang="en-US" sz="2000" kern="1200" spc="0" baseline="0" dirty="0" smtClean="0">
                <a:solidFill>
                  <a:schemeClr val="tx1">
                    <a:alpha val="99000"/>
                  </a:schemeClr>
                </a:solidFill>
                <a:latin typeface="+mn-lt"/>
                <a:ea typeface="+mn-ea"/>
                <a:cs typeface="+mn-cs"/>
              </a:defRPr>
            </a:lvl4pPr>
            <a:lvl5pPr marL="2055813" indent="-342900">
              <a:lnSpc>
                <a:spcPct val="90000"/>
              </a:lnSpc>
              <a:buSzPct val="80000"/>
              <a:buFont typeface="Arial" pitchFamily="34" charset="0"/>
              <a:buChar char="•"/>
              <a:defRPr lang="en-US" sz="2000" kern="1200" spc="0" baseline="0" dirty="0">
                <a:solidFill>
                  <a:schemeClr val="tx1">
                    <a:alpha val="99000"/>
                  </a:schemeClr>
                </a:solidFill>
                <a:latin typeface="+mn-lt"/>
                <a:ea typeface="+mn-ea"/>
                <a:cs typeface="+mn-cs"/>
              </a:defRPr>
            </a:lvl5pPr>
            <a:lvl6pPr>
              <a:defRPr sz="1800"/>
            </a:lvl6pPr>
            <a:lvl7pPr>
              <a:defRPr sz="1800"/>
            </a:lvl7pPr>
            <a:lvl8pPr>
              <a:defRPr sz="1800"/>
            </a:lvl8pPr>
            <a:lvl9pPr>
              <a:defRPr sz="1800"/>
            </a:lvl9pPr>
          </a:lstStyle>
          <a:p>
            <a:pPr marL="341313" marR="0" lvl="0" indent="-341313" algn="l" defTabSz="914363" rtl="0" eaLnBrk="1" fontAlgn="auto" latinLnBrk="0" hangingPunct="1">
              <a:lnSpc>
                <a:spcPct val="90000"/>
              </a:lnSpc>
              <a:spcBef>
                <a:spcPct val="20000"/>
              </a:spcBef>
              <a:spcAft>
                <a:spcPts val="0"/>
              </a:spcAft>
              <a:buClrTx/>
              <a:buSzPct val="80000"/>
              <a:buFont typeface="Arial" pitchFamily="34" charset="0"/>
              <a:buChar char="•"/>
              <a:tabLst/>
            </a:pPr>
            <a:r>
              <a:rPr lang="en-US" smtClean="0"/>
              <a:t>Click to edit Master text styles</a:t>
            </a:r>
          </a:p>
          <a:p>
            <a:pPr marL="341313" marR="0" lvl="1" indent="-341313" algn="l" defTabSz="914363" rtl="0" eaLnBrk="1" fontAlgn="auto" latinLnBrk="0" hangingPunct="1">
              <a:lnSpc>
                <a:spcPct val="90000"/>
              </a:lnSpc>
              <a:spcBef>
                <a:spcPct val="20000"/>
              </a:spcBef>
              <a:spcAft>
                <a:spcPts val="0"/>
              </a:spcAft>
              <a:buClrTx/>
              <a:buSzPct val="80000"/>
              <a:buFont typeface="Arial" pitchFamily="34" charset="0"/>
              <a:buChar char="•"/>
              <a:tabLst/>
            </a:pPr>
            <a:r>
              <a:rPr lang="en-US" smtClean="0"/>
              <a:t>Second level</a:t>
            </a:r>
          </a:p>
          <a:p>
            <a:pPr marL="341313" marR="0" lvl="2" indent="-341313" algn="l" defTabSz="914363" rtl="0" eaLnBrk="1" fontAlgn="auto" latinLnBrk="0" hangingPunct="1">
              <a:lnSpc>
                <a:spcPct val="90000"/>
              </a:lnSpc>
              <a:spcBef>
                <a:spcPct val="20000"/>
              </a:spcBef>
              <a:spcAft>
                <a:spcPts val="0"/>
              </a:spcAft>
              <a:buClrTx/>
              <a:buSzPct val="80000"/>
              <a:buFont typeface="Arial" pitchFamily="34" charset="0"/>
              <a:buChar char="•"/>
              <a:tabLst/>
            </a:pPr>
            <a:r>
              <a:rPr lang="en-US" smtClean="0"/>
              <a:t>Third level</a:t>
            </a:r>
          </a:p>
          <a:p>
            <a:pPr marL="341313" marR="0" lvl="3" indent="-341313" algn="l" defTabSz="914363" rtl="0" eaLnBrk="1" fontAlgn="auto" latinLnBrk="0" hangingPunct="1">
              <a:lnSpc>
                <a:spcPct val="90000"/>
              </a:lnSpc>
              <a:spcBef>
                <a:spcPct val="20000"/>
              </a:spcBef>
              <a:spcAft>
                <a:spcPts val="0"/>
              </a:spcAft>
              <a:buClrTx/>
              <a:buSzPct val="80000"/>
              <a:buFont typeface="Arial" pitchFamily="34" charset="0"/>
              <a:buChar char="•"/>
              <a:tabLst/>
            </a:pPr>
            <a:r>
              <a:rPr lang="en-US" smtClean="0"/>
              <a:t>Fourth level</a:t>
            </a:r>
          </a:p>
          <a:p>
            <a:pPr marL="341313" marR="0" lvl="4" indent="-341313" algn="l" defTabSz="914363" rtl="0" eaLnBrk="1" fontAlgn="auto" latinLnBrk="0" hangingPunct="1">
              <a:lnSpc>
                <a:spcPct val="90000"/>
              </a:lnSpc>
              <a:spcBef>
                <a:spcPct val="20000"/>
              </a:spcBef>
              <a:spcAft>
                <a:spcPts val="0"/>
              </a:spcAft>
              <a:buClrTx/>
              <a:buSzPct val="80000"/>
              <a:buFont typeface="Arial" pitchFamily="34" charset="0"/>
              <a:buChar char="•"/>
              <a:tabLst/>
            </a:pPr>
            <a:r>
              <a:rPr lang="en-US" smtClean="0"/>
              <a:t>Fifth level</a:t>
            </a:r>
            <a:endParaRPr lang="en-US" dirty="0"/>
          </a:p>
        </p:txBody>
      </p:sp>
    </p:spTree>
    <p:extLst>
      <p:ext uri="{BB962C8B-B14F-4D97-AF65-F5344CB8AC3E}">
        <p14:creationId xmlns:p14="http://schemas.microsoft.com/office/powerpoint/2010/main" val="1287996850"/>
      </p:ext>
    </p:extLst>
  </p:cSld>
  <p:clrMapOvr>
    <a:masterClrMapping/>
  </p:clrMapOvr>
  <p:transition>
    <p:fade/>
  </p:transition>
  <p:timing>
    <p:tnLst>
      <p:par>
        <p:cTn id="1" dur="indefinite" restart="never" nodeType="tmRoot"/>
      </p:par>
    </p:tnLst>
  </p:timing>
</p:sldLayout>
</file>

<file path=ppt/slideLayouts/slideLayout285.xml><?xml version="1.0" encoding="utf-8"?>
<p:sldLayout xmlns:a="http://schemas.openxmlformats.org/drawingml/2006/main" xmlns:r="http://schemas.openxmlformats.org/officeDocument/2006/relationships" xmlns:p="http://schemas.openxmlformats.org/presentationml/2006/main" type="twoTxTwoObj" preserve="1">
  <p:cSld name="1_Compariso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266796"/>
            <a:ext cx="5486400"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spTree>
    <p:extLst>
      <p:ext uri="{BB962C8B-B14F-4D97-AF65-F5344CB8AC3E}">
        <p14:creationId xmlns:p14="http://schemas.microsoft.com/office/powerpoint/2010/main" val="4110696648"/>
      </p:ext>
    </p:extLst>
  </p:cSld>
  <p:clrMapOvr>
    <a:masterClrMapping/>
  </p:clrMapOvr>
  <p:transition>
    <p:fade/>
  </p:transition>
  <p:timing>
    <p:tnLst>
      <p:par>
        <p:cTn id="1" dur="indefinite" restart="never" nodeType="tmRoot"/>
      </p:par>
    </p:tnLst>
  </p:timing>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836" y="1447801"/>
            <a:ext cx="5396365" cy="2462213"/>
          </a:xfrm>
        </p:spPr>
        <p:txBody>
          <a:bodyPr/>
          <a:lstStyle>
            <a:lvl1pPr marL="0" indent="0">
              <a:spcBef>
                <a:spcPts val="1200"/>
              </a:spcBef>
              <a:buNone/>
              <a:defRPr sz="4000">
                <a:solidFill>
                  <a:schemeClr val="tx2">
                    <a:alpha val="99000"/>
                  </a:schemeClr>
                </a:solidFill>
                <a:latin typeface="+mj-lt"/>
              </a:defRPr>
            </a:lvl1pPr>
            <a:lvl2pPr marL="0" indent="0">
              <a:buNone/>
              <a:defRPr sz="2000"/>
            </a:lvl2pPr>
            <a:lvl3pPr marL="233363" indent="0">
              <a:buNone/>
              <a:defRPr sz="2000"/>
            </a:lvl3pPr>
            <a:lvl4pPr marL="457200" indent="0">
              <a:buNone/>
              <a:defRPr sz="2000"/>
            </a:lvl4pPr>
            <a:lvl5pPr marL="693738" indent="0">
              <a:buNone/>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9563" y="1447801"/>
            <a:ext cx="5396365" cy="2462213"/>
          </a:xfrm>
        </p:spPr>
        <p:txBody>
          <a:bodyPr/>
          <a:lstStyle>
            <a:lvl1pPr marL="0" indent="0">
              <a:spcBef>
                <a:spcPts val="1200"/>
              </a:spcBef>
              <a:buNone/>
              <a:defRPr lang="en-US" sz="4000" kern="1200" spc="-70" baseline="0" dirty="0" smtClean="0">
                <a:solidFill>
                  <a:schemeClr val="tx2">
                    <a:alpha val="99000"/>
                  </a:schemeClr>
                </a:soli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4291779870"/>
      </p:ext>
    </p:extLst>
  </p:cSld>
  <p:clrMapOvr>
    <a:masterClrMapping/>
  </p:clrMapOvr>
  <p:transition>
    <p:fade/>
  </p:transition>
  <p:timing>
    <p:tnLst>
      <p:par>
        <p:cTn id="1" dur="indefinite" restart="never" nodeType="tmRoot"/>
      </p:par>
    </p:tnLst>
  </p:timing>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836" y="1447801"/>
            <a:ext cx="5396365" cy="2462213"/>
          </a:xfrm>
        </p:spPr>
        <p:txBody>
          <a:bodyPr/>
          <a:lstStyle>
            <a:lvl1pPr marL="0" indent="0">
              <a:spcBef>
                <a:spcPts val="1200"/>
              </a:spcBef>
              <a:buNone/>
              <a:defRPr sz="4000">
                <a:solidFill>
                  <a:schemeClr val="tx1">
                    <a:alpha val="99000"/>
                  </a:schemeClr>
                </a:solidFill>
                <a:latin typeface="+mj-lt"/>
              </a:defRPr>
            </a:lvl1pPr>
            <a:lvl2pPr marL="0" indent="0">
              <a:buNone/>
              <a:defRPr sz="2000">
                <a:solidFill>
                  <a:schemeClr val="tx1">
                    <a:alpha val="99000"/>
                  </a:schemeClr>
                </a:solidFill>
              </a:defRPr>
            </a:lvl2pPr>
            <a:lvl3pPr marL="233363" indent="0">
              <a:buNone/>
              <a:defRPr sz="2000">
                <a:solidFill>
                  <a:schemeClr val="tx1">
                    <a:alpha val="99000"/>
                  </a:schemeClr>
                </a:solidFill>
              </a:defRPr>
            </a:lvl3pPr>
            <a:lvl4pPr marL="457200" indent="0">
              <a:buNone/>
              <a:defRPr sz="2000">
                <a:solidFill>
                  <a:schemeClr val="tx1">
                    <a:alpha val="99000"/>
                  </a:schemeClr>
                </a:solidFill>
              </a:defRPr>
            </a:lvl4pPr>
            <a:lvl5pPr marL="693738" indent="0">
              <a:buNone/>
              <a:defRPr sz="2000">
                <a:solidFill>
                  <a:schemeClr val="tx1">
                    <a:alpha val="99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9563" y="1447801"/>
            <a:ext cx="5396365" cy="2462213"/>
          </a:xfrm>
        </p:spPr>
        <p:txBody>
          <a:bodyPr/>
          <a:lstStyle>
            <a:lvl1pPr marL="0" indent="0">
              <a:spcBef>
                <a:spcPts val="1200"/>
              </a:spcBef>
              <a:buNone/>
              <a:defRPr lang="en-US" sz="4000" kern="1200" spc="-70" baseline="0" dirty="0" smtClean="0">
                <a:solidFill>
                  <a:schemeClr val="tx1">
                    <a:alpha val="99000"/>
                  </a:schemeClr>
                </a:soli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3006706176"/>
      </p:ext>
    </p:extLst>
  </p:cSld>
  <p:clrMapOvr>
    <a:masterClrMapping/>
  </p:clrMapOvr>
  <p:transition>
    <p:fade/>
  </p:transition>
  <p:timing>
    <p:tnLst>
      <p:par>
        <p:cTn id="1" dur="indefinite" restart="never" nodeType="tmRoot"/>
      </p:par>
    </p:tnLst>
  </p:timing>
</p:sldLayout>
</file>

<file path=ppt/slideLayouts/slideLayout28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656108663"/>
      </p:ext>
    </p:extLst>
  </p:cSld>
  <p:clrMapOvr>
    <a:masterClrMapping/>
  </p:clrMapOvr>
  <p:transition>
    <p:fade/>
  </p:transition>
  <p:timing>
    <p:tnLst>
      <p:par>
        <p:cTn id="1" dur="indefinite" restart="never" nodeType="tmRoot"/>
      </p:par>
    </p:tnLst>
  </p:timing>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7771759"/>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1"/>
            <a:ext cx="11151917" cy="757131"/>
          </a:xfrm>
        </p:spPr>
        <p:txBody>
          <a:bodyPr/>
          <a:lstStyle>
            <a:lvl1pPr>
              <a:defRPr sz="55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9"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836" indent="-403208">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896" indent="-34606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432" indent="-33653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255033461"/>
      </p:ext>
    </p:extLst>
  </p:cSld>
  <p:clrMapOvr>
    <a:masterClrMapping/>
  </p:clrMapOvr>
  <p:transition>
    <p:fade/>
  </p:transition>
  <p:timing>
    <p:tnLst>
      <p:par>
        <p:cTn id="1" dur="indefinite" restart="never" nodeType="tmRoot"/>
      </p:par>
    </p:tnLst>
  </p:timing>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7" name="Rectangle 3"/>
          <p:cNvSpPr/>
          <p:nvPr userDrawn="1"/>
        </p:nvSpPr>
        <p:spPr bwMode="auto">
          <a:xfrm>
            <a:off x="1" y="0"/>
            <a:ext cx="12192000" cy="6858000"/>
          </a:xfrm>
          <a:custGeom>
            <a:avLst/>
            <a:gdLst/>
            <a:ahLst/>
            <a:cxnLst/>
            <a:rect l="l" t="t" r="r" b="b"/>
            <a:pathLst>
              <a:path w="12188825" h="6858000">
                <a:moveTo>
                  <a:pt x="0" y="0"/>
                </a:moveTo>
                <a:lnTo>
                  <a:pt x="1" y="0"/>
                </a:lnTo>
                <a:lnTo>
                  <a:pt x="308345" y="0"/>
                </a:lnTo>
                <a:lnTo>
                  <a:pt x="12188825" y="0"/>
                </a:lnTo>
                <a:lnTo>
                  <a:pt x="12188825" y="1447800"/>
                </a:lnTo>
                <a:lnTo>
                  <a:pt x="308345" y="1447800"/>
                </a:lnTo>
                <a:lnTo>
                  <a:pt x="308345" y="6858000"/>
                </a:lnTo>
                <a:lnTo>
                  <a:pt x="1" y="6858000"/>
                </a:lnTo>
                <a:lnTo>
                  <a:pt x="1" y="1447800"/>
                </a:lnTo>
                <a:lnTo>
                  <a:pt x="0" y="144780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p:txBody>
          <a:bodyPr/>
          <a:lstStyle>
            <a:lvl1pPr>
              <a:defRPr>
                <a:solidFill>
                  <a:schemeClr val="bg1">
                    <a:alpha val="99000"/>
                  </a:schemeClr>
                </a:solidFill>
              </a:defRPr>
            </a:lvl1pPr>
          </a:lstStyle>
          <a:p>
            <a:r>
              <a:rPr lang="en-US" dirty="0" smtClean="0"/>
              <a:t>Slide for Developer Code</a:t>
            </a:r>
            <a:endParaRPr lang="en-US" dirty="0"/>
          </a:p>
        </p:txBody>
      </p:sp>
      <p:sp>
        <p:nvSpPr>
          <p:cNvPr id="5" name="Text Placeholder 4"/>
          <p:cNvSpPr>
            <a:spLocks noGrp="1"/>
          </p:cNvSpPr>
          <p:nvPr>
            <p:ph type="body" sz="quarter" idx="10"/>
          </p:nvPr>
        </p:nvSpPr>
        <p:spPr>
          <a:xfrm>
            <a:off x="518453" y="1716025"/>
            <a:ext cx="11155093" cy="1988237"/>
          </a:xfrm>
        </p:spPr>
        <p:txBody>
          <a:bodyPr/>
          <a:lstStyle>
            <a:lvl1pPr marL="0" indent="0">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183414691"/>
      </p:ext>
    </p:extLst>
  </p:cSld>
  <p:clrMapOvr>
    <a:masterClrMapping/>
  </p:clrMapOvr>
  <p:transition>
    <p:fade/>
  </p:transition>
  <p:timing>
    <p:tnLst>
      <p:par>
        <p:cTn id="1" dur="indefinite" restart="never" nodeType="tmRoot"/>
      </p:par>
    </p:tnLst>
  </p:timing>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MS E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85374257"/>
      </p:ext>
    </p:extLst>
  </p:cSld>
  <p:clrMapOvr>
    <a:masterClrMapping/>
  </p:clrMapOvr>
  <p:transition>
    <p:fade/>
  </p:transition>
  <p:timing>
    <p:tnLst>
      <p:par>
        <p:cTn id="1" dur="indefinite" restart="never" nodeType="tmRoot"/>
      </p:par>
    </p:tnLst>
  </p:timing>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836" y="228601"/>
            <a:ext cx="11155093"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248" y="1447799"/>
            <a:ext cx="11151917"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7"/>
            <a:ext cx="12192001"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3343567770"/>
      </p:ext>
    </p:extLst>
  </p:cSld>
  <p:clrMapOvr>
    <a:masterClrMapping/>
  </p:clrMapOvr>
  <p:transition>
    <p:fade/>
  </p:transition>
  <p:timing>
    <p:tnLst>
      <p:par>
        <p:cTn id="1" dur="indefinite" restart="never" nodeType="tmRoot"/>
      </p:par>
    </p:tnLst>
  </p:timing>
</p:sldLayout>
</file>

<file path=ppt/slideLayouts/slideLayout29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3037703672"/>
      </p:ext>
    </p:extLst>
  </p:cSld>
  <p:clrMapOvr>
    <a:masterClrMapping/>
  </p:clrMapOvr>
  <p:transition>
    <p:fade/>
  </p:transition>
  <p:timing>
    <p:tnLst>
      <p:par>
        <p:cTn id="1" dur="indefinite" restart="never" nodeType="tmRoot"/>
      </p:par>
    </p:tnLst>
  </p:timing>
</p:sldLayout>
</file>

<file path=ppt/slideLayouts/slideLayout294.xml><?xml version="1.0" encoding="utf-8"?>
<p:sldLayout xmlns:a="http://schemas.openxmlformats.org/drawingml/2006/main" xmlns:r="http://schemas.openxmlformats.org/officeDocument/2006/relationships" xmlns:p="http://schemas.openxmlformats.org/presentationml/2006/main" userDrawn="1">
  <p:cSld name="1_Section Divider">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3467676"/>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dirty="0" smtClean="0"/>
              <a:t>Click to edit Master text styles</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479028" y="6433851"/>
            <a:ext cx="1196685" cy="138112"/>
          </a:xfrm>
          <a:prstGeom prst="rect">
            <a:avLst/>
          </a:prstGeom>
        </p:spPr>
      </p:pic>
      <p:sp>
        <p:nvSpPr>
          <p:cNvPr id="5" name="Rectangle 4"/>
          <p:cNvSpPr/>
          <p:nvPr userDrawn="1"/>
        </p:nvSpPr>
        <p:spPr bwMode="auto">
          <a:xfrm>
            <a:off x="1" y="1"/>
            <a:ext cx="12192000" cy="4571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6" name="Rectangle 5"/>
          <p:cNvSpPr/>
          <p:nvPr userDrawn="1"/>
        </p:nvSpPr>
        <p:spPr bwMode="auto">
          <a:xfrm>
            <a:off x="1" y="1"/>
            <a:ext cx="12192000" cy="4571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11" name="Picture 10"/>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rot="10800000">
            <a:off x="11358745" y="-8278"/>
            <a:ext cx="846221" cy="834699"/>
          </a:xfrm>
          <a:prstGeom prst="rect">
            <a:avLst/>
          </a:prstGeom>
        </p:spPr>
      </p:pic>
      <p:pic>
        <p:nvPicPr>
          <p:cNvPr id="12" name="Picture 1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rot="10800000">
            <a:off x="10135652" y="-8277"/>
            <a:ext cx="1666509" cy="834699"/>
          </a:xfrm>
          <a:prstGeom prst="rect">
            <a:avLst/>
          </a:prstGeom>
        </p:spPr>
      </p:pic>
      <p:pic>
        <p:nvPicPr>
          <p:cNvPr id="13" name="Picture 12"/>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rot="10800000">
            <a:off x="8912558" y="-8277"/>
            <a:ext cx="1666509" cy="834699"/>
          </a:xfrm>
          <a:prstGeom prst="rect">
            <a:avLst/>
          </a:prstGeom>
        </p:spPr>
      </p:pic>
    </p:spTree>
    <p:extLst>
      <p:ext uri="{BB962C8B-B14F-4D97-AF65-F5344CB8AC3E}">
        <p14:creationId xmlns:p14="http://schemas.microsoft.com/office/powerpoint/2010/main" val="2327751064"/>
      </p:ext>
    </p:extLst>
  </p:cSld>
  <p:clrMapOvr>
    <a:masterClrMapping/>
  </p:clrMapOvr>
  <p:transition>
    <p:fade/>
  </p:transition>
  <p:timing>
    <p:tnLst>
      <p:par>
        <p:cTn id="1" dur="indefinite" restart="never" nodeType="tmRoot"/>
      </p:par>
    </p:tnLst>
  </p:timing>
</p:sldLayout>
</file>

<file path=ppt/slideLayouts/slideLayout295.xml><?xml version="1.0" encoding="utf-8"?>
<p:sldLayout xmlns:a="http://schemas.openxmlformats.org/drawingml/2006/main" xmlns:r="http://schemas.openxmlformats.org/officeDocument/2006/relationships" xmlns:p="http://schemas.openxmlformats.org/presentationml/2006/main" userDrawn="1">
  <p:cSld name="2_WALKIN - NORTH_AMERICA_ Prints in GRAYSCA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TechEd Logo"/>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auto">
          <a:xfrm>
            <a:off x="9132931" y="5358064"/>
            <a:ext cx="641304" cy="32369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p:cNvPicPr>
            <a:picLocks noChangeAspect="1"/>
          </p:cNvPicPr>
          <p:nvPr userDrawn="1"/>
        </p:nvPicPr>
        <p:blipFill rotWithShape="1">
          <a:blip r:embed="rId5">
            <a:extLst>
              <a:ext uri="{28A0092B-C50C-407E-A947-70E740481C1C}">
                <a14:useLocalDpi xmlns:a14="http://schemas.microsoft.com/office/drawing/2010/main" val="0"/>
              </a:ext>
            </a:extLst>
          </a:blip>
          <a:srcRect/>
          <a:stretch/>
        </p:blipFill>
        <p:spPr>
          <a:xfrm>
            <a:off x="5952279" y="6096496"/>
            <a:ext cx="985923" cy="761505"/>
          </a:xfrm>
          <a:prstGeom prst="rect">
            <a:avLst/>
          </a:prstGeom>
        </p:spPr>
      </p:pic>
      <p:pic>
        <p:nvPicPr>
          <p:cNvPr id="15" name="Picture 14"/>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5832932" y="2973723"/>
            <a:ext cx="2760922" cy="2710018"/>
          </a:xfrm>
          <a:prstGeom prst="rect">
            <a:avLst/>
          </a:prstGeom>
        </p:spPr>
      </p:pic>
      <p:pic>
        <p:nvPicPr>
          <p:cNvPr id="10" name="Picture 2" descr="C:\Users\Justin\Desktop\_Work_in_Progress\_MS\1530\toolbox.png"/>
          <p:cNvPicPr>
            <a:picLocks noChangeAspect="1" noChangeArrowheads="1"/>
          </p:cNvPicPr>
          <p:nvPr userDrawn="1"/>
        </p:nvPicPr>
        <p:blipFill>
          <a:blip r:embed="rId7" cstate="print">
            <a:extLst>
              <a:ext uri="{28A0092B-C50C-407E-A947-70E740481C1C}">
                <a14:useLocalDpi xmlns:a14="http://schemas.microsoft.com/office/drawing/2010/main" val="0"/>
              </a:ext>
            </a:extLst>
          </a:blip>
          <a:srcRect/>
          <a:stretch>
            <a:fillRect/>
          </a:stretch>
        </p:blipFill>
        <p:spPr bwMode="auto">
          <a:xfrm>
            <a:off x="2607500" y="4666647"/>
            <a:ext cx="971001" cy="82262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1058792" y="1416637"/>
            <a:ext cx="3590618" cy="1379555"/>
          </a:xfrm>
          <a:prstGeom prst="rect">
            <a:avLst/>
          </a:prstGeom>
        </p:spPr>
      </p:pic>
      <p:pic>
        <p:nvPicPr>
          <p:cNvPr id="3" name="Picture 2"/>
          <p:cNvPicPr>
            <a:picLocks noChangeAspect="1"/>
          </p:cNvPicPr>
          <p:nvPr userDrawn="1"/>
        </p:nvPicPr>
        <p:blipFill>
          <a:blip r:embed="rId9" cstate="print">
            <a:extLst>
              <a:ext uri="{BEBA8EAE-BF5A-486C-A8C5-ECC9F3942E4B}">
                <a14:imgProps xmlns:a14="http://schemas.microsoft.com/office/drawing/2010/main">
                  <a14:imgLayer r:embed="rId10">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607162" y="6245091"/>
            <a:ext cx="1956347" cy="464313"/>
          </a:xfrm>
          <a:prstGeom prst="rect">
            <a:avLst/>
          </a:prstGeom>
        </p:spPr>
      </p:pic>
      <p:pic>
        <p:nvPicPr>
          <p:cNvPr id="16" name="Picture 15"/>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9298822" y="4552447"/>
            <a:ext cx="2672291" cy="1103910"/>
          </a:xfrm>
          <a:prstGeom prst="rect">
            <a:avLst/>
          </a:prstGeom>
        </p:spPr>
      </p:pic>
      <p:sp>
        <p:nvSpPr>
          <p:cNvPr id="17" name="TextBox 16"/>
          <p:cNvSpPr txBox="1"/>
          <p:nvPr userDrawn="1"/>
        </p:nvSpPr>
        <p:spPr>
          <a:xfrm>
            <a:off x="2455081" y="6315956"/>
            <a:ext cx="2946097" cy="307777"/>
          </a:xfrm>
          <a:prstGeom prst="rect">
            <a:avLst/>
          </a:prstGeom>
          <a:noFill/>
        </p:spPr>
        <p:txBody>
          <a:bodyPr wrap="square" lIns="0" tIns="0" rIns="0" bIns="0" rtlCol="0">
            <a:spAutoFit/>
          </a:bodyPr>
          <a:lstStyle/>
          <a:p>
            <a:pPr algn="ctr" defTabSz="914363"/>
            <a:r>
              <a:rPr lang="en-US" sz="2000" b="1" spc="-70" dirty="0" smtClean="0">
                <a:gradFill>
                  <a:gsLst>
                    <a:gs pos="2917">
                      <a:srgbClr val="FFFFFF"/>
                    </a:gs>
                    <a:gs pos="30000">
                      <a:srgbClr val="FFFFFF"/>
                    </a:gs>
                  </a:gsLst>
                  <a:lin ang="5400000" scaled="0"/>
                </a:gradFill>
              </a:rPr>
              <a:t>LEARN</a:t>
            </a:r>
            <a:r>
              <a:rPr lang="en-US" sz="2000" spc="-70" dirty="0" smtClean="0">
                <a:gradFill>
                  <a:gsLst>
                    <a:gs pos="2917">
                      <a:srgbClr val="FFFFFF"/>
                    </a:gs>
                    <a:gs pos="30000">
                      <a:srgbClr val="FFFFFF"/>
                    </a:gs>
                  </a:gsLst>
                  <a:lin ang="5400000" scaled="0"/>
                </a:gradFill>
                <a:latin typeface="Segoe UI Light"/>
              </a:rPr>
              <a:t> WINDOWS AZURE</a:t>
            </a:r>
          </a:p>
        </p:txBody>
      </p:sp>
      <p:pic>
        <p:nvPicPr>
          <p:cNvPr id="18" name="Picture 17"/>
          <p:cNvPicPr>
            <a:picLocks noChangeAspect="1"/>
          </p:cNvPicPr>
          <p:nvPr userDrawn="1"/>
        </p:nvPicPr>
        <p:blipFill rotWithShape="1">
          <a:blip r:embed="rId12" cstate="print">
            <a:extLst>
              <a:ext uri="{28A0092B-C50C-407E-A947-70E740481C1C}">
                <a14:useLocalDpi xmlns:a14="http://schemas.microsoft.com/office/drawing/2010/main" val="0"/>
              </a:ext>
            </a:extLst>
          </a:blip>
          <a:srcRect/>
          <a:stretch/>
        </p:blipFill>
        <p:spPr>
          <a:xfrm>
            <a:off x="335618" y="6132408"/>
            <a:ext cx="1478441" cy="725592"/>
          </a:xfrm>
          <a:prstGeom prst="rect">
            <a:avLst/>
          </a:prstGeom>
        </p:spPr>
      </p:pic>
      <p:pic>
        <p:nvPicPr>
          <p:cNvPr id="19" name="Picture 18"/>
          <p:cNvPicPr>
            <a:picLocks noChangeAspect="1"/>
          </p:cNvPicPr>
          <p:nvPr userDrawn="1"/>
        </p:nvPicPr>
        <p:blipFill rotWithShape="1">
          <a:blip r:embed="rId13">
            <a:extLst>
              <a:ext uri="{28A0092B-C50C-407E-A947-70E740481C1C}">
                <a14:useLocalDpi xmlns:a14="http://schemas.microsoft.com/office/drawing/2010/main" val="0"/>
              </a:ext>
            </a:extLst>
          </a:blip>
          <a:srcRect/>
          <a:stretch/>
        </p:blipFill>
        <p:spPr>
          <a:xfrm>
            <a:off x="4227225" y="4463041"/>
            <a:ext cx="1114265" cy="1317695"/>
          </a:xfrm>
          <a:prstGeom prst="rect">
            <a:avLst/>
          </a:prstGeom>
        </p:spPr>
      </p:pic>
      <p:pic>
        <p:nvPicPr>
          <p:cNvPr id="20" name="Picture 19"/>
          <p:cNvPicPr>
            <a:picLocks noChangeAspect="1"/>
          </p:cNvPicPr>
          <p:nvPr userDrawn="1"/>
        </p:nvPicPr>
        <p:blipFill rotWithShape="1">
          <a:blip r:embed="rId14" cstate="print">
            <a:extLst>
              <a:ext uri="{28A0092B-C50C-407E-A947-70E740481C1C}">
                <a14:useLocalDpi xmlns:a14="http://schemas.microsoft.com/office/drawing/2010/main" val="0"/>
              </a:ext>
            </a:extLst>
          </a:blip>
          <a:srcRect/>
          <a:stretch/>
        </p:blipFill>
        <p:spPr>
          <a:xfrm>
            <a:off x="10915361" y="2862281"/>
            <a:ext cx="1052409" cy="1205812"/>
          </a:xfrm>
          <a:prstGeom prst="rect">
            <a:avLst/>
          </a:prstGeom>
        </p:spPr>
      </p:pic>
    </p:spTree>
    <p:extLst>
      <p:ext uri="{BB962C8B-B14F-4D97-AF65-F5344CB8AC3E}">
        <p14:creationId xmlns:p14="http://schemas.microsoft.com/office/powerpoint/2010/main" val="310833971"/>
      </p:ext>
    </p:extLst>
  </p:cSld>
  <p:clrMapOvr>
    <a:masterClrMapping/>
  </p:clrMapOvr>
  <p:transition>
    <p:fade/>
  </p:transition>
  <p:timing>
    <p:tnLst>
      <p:par>
        <p:cTn id="1" dur="indefinite" restart="never" nodeType="tmRoot"/>
      </p:par>
    </p:tnLst>
  </p:timing>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Walkin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18194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Walkin Slide - Tokyo, Japa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0728803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Walkin Slide - Sydney, Austral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7103525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Walkin Slide - Toronto, Canad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1665332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Walkin Slide - Sydney, Austral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353375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Walkin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075457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Walkin Slide - London, United Kingdom">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4452653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Walkin Slide - Buenos Aires, Argentin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505407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Walkin Slide - Auckland, New Zeala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717616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Walkin Slide - Chennai, Ind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7651749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Walkin Slide - Sao Paulo, Brazil">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315999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Walkin Slide - Paris, Franc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920636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Walkin Slide - Frankfurt, Germany">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2322161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1344" y="3452038"/>
            <a:ext cx="6486923" cy="2002536"/>
          </a:xfrm>
        </p:spPr>
        <p:txBody>
          <a:bodyPr vert="horz" wrap="square" lIns="0" tIns="0" rIns="0" bIns="0" rtlCol="0" anchor="ctr" anchorCtr="0">
            <a:noAutofit/>
          </a:bodyPr>
          <a:lstStyle>
            <a:lvl1pPr algn="l" defTabSz="914363" rtl="0" eaLnBrk="1" latinLnBrk="0" hangingPunct="1">
              <a:lnSpc>
                <a:spcPct val="90000"/>
              </a:lnSpc>
              <a:spcBef>
                <a:spcPct val="0"/>
              </a:spcBef>
              <a:buNone/>
              <a:defRPr lang="en-US" sz="6000" b="0" kern="1200" cap="none" spc="-100" baseline="0" dirty="0">
                <a:ln w="3175">
                  <a:noFill/>
                </a:ln>
                <a:solidFill>
                  <a:schemeClr val="tx1">
                    <a:alpha val="99000"/>
                  </a:schemeClr>
                </a:solidFill>
                <a:effectLst/>
                <a:latin typeface="Segoe UI Light" pitchFamily="34" charset="0"/>
                <a:ea typeface="+mn-ea"/>
                <a:cs typeface="Arial" charset="0"/>
              </a:defRPr>
            </a:lvl1pPr>
          </a:lstStyle>
          <a:p>
            <a:pPr lvl="0"/>
            <a:r>
              <a:rPr lang="en-US" dirty="0" smtClean="0"/>
              <a:t>Title Here</a:t>
            </a:r>
            <a:endParaRPr lang="en-US" dirty="0"/>
          </a:p>
        </p:txBody>
      </p:sp>
      <p:sp>
        <p:nvSpPr>
          <p:cNvPr id="5" name="Text Placeholder 4"/>
          <p:cNvSpPr>
            <a:spLocks noGrp="1"/>
          </p:cNvSpPr>
          <p:nvPr>
            <p:ph type="body" sz="quarter" idx="12" hasCustomPrompt="1"/>
          </p:nvPr>
        </p:nvSpPr>
        <p:spPr>
          <a:xfrm>
            <a:off x="521344" y="5482007"/>
            <a:ext cx="6484785" cy="858697"/>
          </a:xfrm>
        </p:spPr>
        <p:txBody>
          <a:bodyPr vert="horz" wrap="square" lIns="0" tIns="0" rIns="0" bIns="0" rtlCol="0">
            <a:spAutoFit/>
          </a:bodyPr>
          <a:lstStyle>
            <a:lvl1pPr marL="0" indent="0">
              <a:buNone/>
              <a:defRPr lang="en-US" sz="1800" kern="1200" dirty="0">
                <a:solidFill>
                  <a:schemeClr val="tx1">
                    <a:alpha val="99000"/>
                  </a:schemeClr>
                </a:solidFill>
                <a:latin typeface="+mn-lt"/>
                <a:ea typeface="+mn-ea"/>
                <a:cs typeface="+mn-cs"/>
              </a:defRPr>
            </a:lvl1pPr>
          </a:lstStyle>
          <a:p>
            <a:pPr lvl="0"/>
            <a:r>
              <a:rPr lang="en-US" dirty="0" smtClean="0"/>
              <a:t>Name</a:t>
            </a:r>
          </a:p>
          <a:p>
            <a:pPr lvl="0"/>
            <a:r>
              <a:rPr lang="en-US" dirty="0" smtClean="0"/>
              <a:t>Title</a:t>
            </a:r>
          </a:p>
          <a:p>
            <a:pPr lvl="0"/>
            <a:r>
              <a:rPr lang="en-US" dirty="0" smtClean="0"/>
              <a:t>Microsoft Corporation</a:t>
            </a:r>
          </a:p>
        </p:txBody>
      </p:sp>
    </p:spTree>
    <p:extLst>
      <p:ext uri="{BB962C8B-B14F-4D97-AF65-F5344CB8AC3E}">
        <p14:creationId xmlns:p14="http://schemas.microsoft.com/office/powerpoint/2010/main" val="90251095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Section Tit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7" y="1901953"/>
            <a:ext cx="6859786" cy="1828193"/>
          </a:xfrm>
        </p:spPr>
        <p:txBody>
          <a:bodyPr anchor="b" anchorCtr="0"/>
          <a:lstStyle>
            <a:lvl1pPr>
              <a:defRPr kumimoji="0" lang="en-US" sz="6600" b="0" i="0" u="none" strike="noStrike" kern="1200" cap="none" spc="-120" normalizeH="0" baseline="0" dirty="0">
                <a:ln w="3175">
                  <a:noFill/>
                </a:ln>
                <a:solidFill>
                  <a:schemeClr val="tx1">
                    <a:alpha val="99000"/>
                  </a:schemeClr>
                </a:solidFill>
                <a:effectLst/>
                <a:uLnTx/>
                <a:uFillTx/>
                <a:latin typeface="Segoe UI Light"/>
                <a:ea typeface="+mn-ea"/>
                <a:cs typeface="Arial" charset="0"/>
              </a:defRPr>
            </a:lvl1pPr>
          </a:lstStyle>
          <a:p>
            <a:pPr marL="0" lvl="0" indent="0" algn="l" defTabSz="914363" rtl="0" eaLnBrk="1" latinLnBrk="0" hangingPunct="1">
              <a:lnSpc>
                <a:spcPct val="90000"/>
              </a:lnSpc>
              <a:spcBef>
                <a:spcPct val="20000"/>
              </a:spcBef>
              <a:buSzPct val="80000"/>
              <a:buFont typeface="Arial" pitchFamily="34" charset="0"/>
              <a:buNone/>
            </a:pPr>
            <a:r>
              <a:rPr lang="en-US" dirty="0" smtClean="0"/>
              <a:t>Click to edit title style</a:t>
            </a:r>
            <a:endParaRPr lang="en-US" dirty="0"/>
          </a:p>
        </p:txBody>
      </p:sp>
    </p:spTree>
    <p:extLst>
      <p:ext uri="{BB962C8B-B14F-4D97-AF65-F5344CB8AC3E}">
        <p14:creationId xmlns:p14="http://schemas.microsoft.com/office/powerpoint/2010/main" val="755654703"/>
      </p:ext>
    </p:extLst>
  </p:cSld>
  <p:clrMapOvr>
    <a:masterClrMapping/>
  </p:clrMapOvr>
  <p:transition>
    <p:fade/>
  </p:transition>
  <p:timing>
    <p:tnLst>
      <p:par>
        <p:cTn id="1" dur="indefinite" restart="never" nodeType="tmRoot"/>
      </p:par>
    </p:tnLst>
  </p:timing>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392" y="4343401"/>
            <a:ext cx="10240453" cy="461665"/>
          </a:xfrm>
        </p:spPr>
        <p:txBody>
          <a:bodyPr>
            <a:noAutofit/>
          </a:bodyPr>
          <a:lstStyle>
            <a:lvl1pPr marL="0" indent="0" algn="l">
              <a:lnSpc>
                <a:spcPct val="90000"/>
              </a:lnSpc>
              <a:spcBef>
                <a:spcPts val="0"/>
              </a:spcBef>
              <a:buNone/>
              <a:defRPr lang="en-US" sz="3600" kern="1200" spc="-70" baseline="0" dirty="0">
                <a:solidFill>
                  <a:schemeClr val="tx1">
                    <a:alpha val="99000"/>
                  </a:schemeClr>
                </a:soli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392" y="2739678"/>
            <a:ext cx="10248394"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solidFill>
                  <a:schemeClr val="tx2">
                    <a:alpha val="99000"/>
                  </a:schemeClr>
                </a:soli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392" y="1447800"/>
            <a:ext cx="10240454" cy="914096"/>
          </a:xfrm>
        </p:spPr>
        <p:txBody>
          <a:bodyPr wrap="square" anchor="b">
            <a:noAutofit/>
          </a:bodyPr>
          <a:lstStyle>
            <a:lvl1pPr marL="0" indent="0">
              <a:buNone/>
              <a:defRPr sz="6600" spc="-150">
                <a:solidFill>
                  <a:schemeClr val="tx1">
                    <a:alpha val="99000"/>
                  </a:schemeClr>
                </a:solidFill>
              </a:defRPr>
            </a:lvl1pPr>
          </a:lstStyle>
          <a:p>
            <a:pPr lvl="0"/>
            <a:r>
              <a:rPr lang="en-US" smtClean="0"/>
              <a:t>Click to edit Master text styles</a:t>
            </a:r>
          </a:p>
        </p:txBody>
      </p:sp>
    </p:spTree>
    <p:extLst>
      <p:ext uri="{BB962C8B-B14F-4D97-AF65-F5344CB8AC3E}">
        <p14:creationId xmlns:p14="http://schemas.microsoft.com/office/powerpoint/2010/main" val="371379999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Walkin Slide - Tokyo, Japa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810380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15" name="Rectangle 14"/>
          <p:cNvSpPr/>
          <p:nvPr userDrawn="1"/>
        </p:nvSpPr>
        <p:spPr bwMode="gray">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grpSp>
        <p:nvGrpSpPr>
          <p:cNvPr id="16" name="Group 15"/>
          <p:cNvGrpSpPr/>
          <p:nvPr userDrawn="1"/>
        </p:nvGrpSpPr>
        <p:grpSpPr bwMode="black">
          <a:xfrm>
            <a:off x="872848" y="3005011"/>
            <a:ext cx="2401043" cy="2135546"/>
            <a:chOff x="4470400" y="2038516"/>
            <a:chExt cx="3238500" cy="2881148"/>
          </a:xfrm>
          <a:solidFill>
            <a:schemeClr val="accent2"/>
          </a:solidFill>
        </p:grpSpPr>
        <p:sp>
          <p:nvSpPr>
            <p:cNvPr id="17" name="Freeform 6"/>
            <p:cNvSpPr>
              <a:spLocks/>
            </p:cNvSpPr>
            <p:nvPr userDrawn="1"/>
          </p:nvSpPr>
          <p:spPr bwMode="black">
            <a:xfrm>
              <a:off x="4470400" y="2314576"/>
              <a:ext cx="1319213" cy="2605088"/>
            </a:xfrm>
            <a:custGeom>
              <a:avLst/>
              <a:gdLst>
                <a:gd name="T0" fmla="*/ 501 w 1663"/>
                <a:gd name="T1" fmla="*/ 0 h 3282"/>
                <a:gd name="T2" fmla="*/ 1663 w 1663"/>
                <a:gd name="T3" fmla="*/ 0 h 3282"/>
                <a:gd name="T4" fmla="*/ 1663 w 1663"/>
                <a:gd name="T5" fmla="*/ 1694 h 3282"/>
                <a:gd name="T6" fmla="*/ 1385 w 1663"/>
                <a:gd name="T7" fmla="*/ 1694 h 3282"/>
                <a:gd name="T8" fmla="*/ 1396 w 1663"/>
                <a:gd name="T9" fmla="*/ 3282 h 3282"/>
                <a:gd name="T10" fmla="*/ 0 w 1663"/>
                <a:gd name="T11" fmla="*/ 3282 h 3282"/>
                <a:gd name="T12" fmla="*/ 0 w 1663"/>
                <a:gd name="T13" fmla="*/ 2067 h 3282"/>
                <a:gd name="T14" fmla="*/ 501 w 166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63" h="3282">
                  <a:moveTo>
                    <a:pt x="501" y="0"/>
                  </a:moveTo>
                  <a:lnTo>
                    <a:pt x="1663" y="0"/>
                  </a:lnTo>
                  <a:lnTo>
                    <a:pt x="1663" y="1694"/>
                  </a:lnTo>
                  <a:lnTo>
                    <a:pt x="1385" y="1694"/>
                  </a:lnTo>
                  <a:lnTo>
                    <a:pt x="1396" y="3282"/>
                  </a:lnTo>
                  <a:lnTo>
                    <a:pt x="0" y="3282"/>
                  </a:lnTo>
                  <a:lnTo>
                    <a:pt x="0" y="2067"/>
                  </a:lnTo>
                  <a:lnTo>
                    <a:pt x="5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914363"/>
              <a:endParaRPr lang="en-US" sz="1800">
                <a:solidFill>
                  <a:srgbClr val="5F5F5F"/>
                </a:solidFill>
              </a:endParaRPr>
            </a:p>
          </p:txBody>
        </p:sp>
        <p:sp>
          <p:nvSpPr>
            <p:cNvPr id="18" name="Freeform 7"/>
            <p:cNvSpPr>
              <a:spLocks/>
            </p:cNvSpPr>
            <p:nvPr userDrawn="1"/>
          </p:nvSpPr>
          <p:spPr bwMode="black">
            <a:xfrm>
              <a:off x="6381750" y="2314576"/>
              <a:ext cx="1327150" cy="2605088"/>
            </a:xfrm>
            <a:custGeom>
              <a:avLst/>
              <a:gdLst>
                <a:gd name="T0" fmla="*/ 0 w 1673"/>
                <a:gd name="T1" fmla="*/ 0 h 3282"/>
                <a:gd name="T2" fmla="*/ 1169 w 1673"/>
                <a:gd name="T3" fmla="*/ 0 h 3282"/>
                <a:gd name="T4" fmla="*/ 1673 w 1673"/>
                <a:gd name="T5" fmla="*/ 2067 h 3282"/>
                <a:gd name="T6" fmla="*/ 1673 w 1673"/>
                <a:gd name="T7" fmla="*/ 3282 h 3282"/>
                <a:gd name="T8" fmla="*/ 268 w 1673"/>
                <a:gd name="T9" fmla="*/ 3282 h 3282"/>
                <a:gd name="T10" fmla="*/ 279 w 1673"/>
                <a:gd name="T11" fmla="*/ 1694 h 3282"/>
                <a:gd name="T12" fmla="*/ 0 w 1673"/>
                <a:gd name="T13" fmla="*/ 1694 h 3282"/>
                <a:gd name="T14" fmla="*/ 0 w 167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73" h="3282">
                  <a:moveTo>
                    <a:pt x="0" y="0"/>
                  </a:moveTo>
                  <a:lnTo>
                    <a:pt x="1169" y="0"/>
                  </a:lnTo>
                  <a:lnTo>
                    <a:pt x="1673" y="2067"/>
                  </a:lnTo>
                  <a:lnTo>
                    <a:pt x="1673" y="3282"/>
                  </a:lnTo>
                  <a:lnTo>
                    <a:pt x="268" y="3282"/>
                  </a:lnTo>
                  <a:lnTo>
                    <a:pt x="279" y="1694"/>
                  </a:lnTo>
                  <a:lnTo>
                    <a:pt x="0" y="1694"/>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914363"/>
              <a:endParaRPr lang="en-US" sz="1800">
                <a:solidFill>
                  <a:srgbClr val="5F5F5F"/>
                </a:solidFill>
              </a:endParaRPr>
            </a:p>
          </p:txBody>
        </p:sp>
        <p:sp>
          <p:nvSpPr>
            <p:cNvPr id="19" name="Rectangle 8"/>
            <p:cNvSpPr>
              <a:spLocks noChangeArrowheads="1"/>
            </p:cNvSpPr>
            <p:nvPr userDrawn="1"/>
          </p:nvSpPr>
          <p:spPr bwMode="black">
            <a:xfrm>
              <a:off x="5916613" y="2314578"/>
              <a:ext cx="338138" cy="1118394"/>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63"/>
              <a:endParaRPr lang="en-US" sz="1800">
                <a:solidFill>
                  <a:srgbClr val="5F5F5F"/>
                </a:solidFill>
              </a:endParaRPr>
            </a:p>
          </p:txBody>
        </p:sp>
        <p:sp>
          <p:nvSpPr>
            <p:cNvPr id="20" name="Rectangle 9"/>
            <p:cNvSpPr>
              <a:spLocks noChangeArrowheads="1"/>
            </p:cNvSpPr>
            <p:nvPr userDrawn="1"/>
          </p:nvSpPr>
          <p:spPr bwMode="black">
            <a:xfrm>
              <a:off x="5172076"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63"/>
              <a:endParaRPr lang="en-US" sz="1800">
                <a:solidFill>
                  <a:srgbClr val="5F5F5F"/>
                </a:solidFill>
              </a:endParaRPr>
            </a:p>
          </p:txBody>
        </p:sp>
        <p:sp>
          <p:nvSpPr>
            <p:cNvPr id="21" name="Rectangle 10"/>
            <p:cNvSpPr>
              <a:spLocks noChangeArrowheads="1"/>
            </p:cNvSpPr>
            <p:nvPr userDrawn="1"/>
          </p:nvSpPr>
          <p:spPr bwMode="black">
            <a:xfrm>
              <a:off x="6381750"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63"/>
              <a:endParaRPr lang="en-US" sz="1800">
                <a:solidFill>
                  <a:srgbClr val="5F5F5F"/>
                </a:solidFill>
              </a:endParaRPr>
            </a:p>
          </p:txBody>
        </p:sp>
      </p:grpSp>
      <p:sp>
        <p:nvSpPr>
          <p:cNvPr id="3" name="Subtitle 2"/>
          <p:cNvSpPr>
            <a:spLocks noGrp="1"/>
          </p:cNvSpPr>
          <p:nvPr>
            <p:ph type="subTitle" idx="1" hasCustomPrompt="1"/>
          </p:nvPr>
        </p:nvSpPr>
        <p:spPr>
          <a:xfrm>
            <a:off x="3475625" y="3419856"/>
            <a:ext cx="6951250" cy="1243584"/>
          </a:xfrm>
        </p:spPr>
        <p:txBody>
          <a:bodyPr vert="horz" wrap="square" lIns="182880" tIns="182880" rIns="0" bIns="0" rtlCol="0" anchor="ctr" anchorCtr="0">
            <a:spAutoFit/>
          </a:bodyPr>
          <a:lstStyle>
            <a:lvl1pPr marL="574675" indent="-571500">
              <a:buNone/>
              <a:defRPr lang="en-US" sz="4400" spc="-100" dirty="0" smtClean="0">
                <a:solidFill>
                  <a:schemeClr val="tx1">
                    <a:alpha val="99000"/>
                  </a:schemeClr>
                </a:solidFill>
                <a:latin typeface="Segoe UI Light" pitchFamily="34" charset="0"/>
              </a:defRPr>
            </a:lvl1pPr>
            <a:lvl2pPr marL="346075" indent="-342900">
              <a:buNone/>
              <a:defRPr lang="en-US" spc="-50" dirty="0" smtClean="0">
                <a:solidFill>
                  <a:schemeClr val="tx1">
                    <a:alpha val="99000"/>
                  </a:schemeClr>
                </a:solidFill>
              </a:defRPr>
            </a:lvl2pPr>
          </a:lstStyle>
          <a:p>
            <a:pPr marL="3175" lvl="0" indent="0">
              <a:spcBef>
                <a:spcPts val="0"/>
              </a:spcBef>
              <a:spcAft>
                <a:spcPts val="900"/>
              </a:spcAft>
              <a:buSzPct val="80000"/>
            </a:pPr>
            <a:r>
              <a:rPr lang="en-US" dirty="0" smtClean="0"/>
              <a:t>Click to edit Master text styles</a:t>
            </a:r>
          </a:p>
          <a:p>
            <a:pPr marL="3175" lvl="1" indent="0">
              <a:spcBef>
                <a:spcPts val="0"/>
              </a:spcBef>
              <a:spcAft>
                <a:spcPts val="900"/>
              </a:spcAft>
              <a:buSzPct val="80000"/>
            </a:pPr>
            <a:r>
              <a:rPr lang="en-US" dirty="0" smtClean="0"/>
              <a:t>Second level</a:t>
            </a:r>
          </a:p>
        </p:txBody>
      </p:sp>
      <p:sp>
        <p:nvSpPr>
          <p:cNvPr id="5" name="Text Placeholder 4"/>
          <p:cNvSpPr>
            <a:spLocks noGrp="1"/>
          </p:cNvSpPr>
          <p:nvPr>
            <p:ph type="body" sz="quarter" idx="11"/>
          </p:nvPr>
        </p:nvSpPr>
        <p:spPr>
          <a:xfrm>
            <a:off x="521344" y="228601"/>
            <a:ext cx="11149439" cy="747897"/>
          </a:xfrm>
        </p:spPr>
        <p:txBody>
          <a:bodyPr vert="horz" wrap="square" lIns="0" tIns="0" rIns="0" bIns="0" rtlCol="0" anchor="t">
            <a:spAutoFit/>
          </a:bodyPr>
          <a:lstStyle>
            <a:lvl1pPr marL="0" indent="0">
              <a:buNone/>
              <a:defRPr lang="en-US" sz="5400" b="0" cap="none" spc="-100" dirty="0" smtClean="0">
                <a:ln w="3175">
                  <a:noFill/>
                </a:ln>
                <a:solidFill>
                  <a:schemeClr val="tx1">
                    <a:alpha val="99000"/>
                  </a:schemeClr>
                </a:solidFill>
                <a:effectLst/>
                <a:latin typeface="Segoe UI Light" pitchFamily="34" charset="0"/>
                <a:cs typeface="Arial" charset="0"/>
              </a:defRPr>
            </a:lvl1pPr>
          </a:lstStyle>
          <a:p>
            <a:pPr lvl="0">
              <a:spcBef>
                <a:spcPct val="0"/>
              </a:spcBef>
            </a:pPr>
            <a:r>
              <a:rPr lang="en-US" smtClean="0"/>
              <a:t>Click to edit Master text styles</a:t>
            </a:r>
          </a:p>
        </p:txBody>
      </p:sp>
    </p:spTree>
    <p:extLst>
      <p:ext uri="{BB962C8B-B14F-4D97-AF65-F5344CB8AC3E}">
        <p14:creationId xmlns:p14="http://schemas.microsoft.com/office/powerpoint/2010/main" val="129359258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a:solidFill>
                  <a:schemeClr val="tx1">
                    <a:alpha val="99000"/>
                  </a:schemeClr>
                </a:soli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2043636"/>
          </a:xfrm>
          <a:prstGeom prst="rect">
            <a:avLst/>
          </a:prstGeom>
        </p:spPr>
        <p:txBody>
          <a:bodyPr/>
          <a:lstStyle>
            <a:lvl1pPr marL="0" indent="0">
              <a:buFont typeface="Wingdings" pitchFamily="2" charset="2"/>
              <a:buNone/>
              <a:defRPr sz="4000">
                <a:solidFill>
                  <a:schemeClr val="tx1">
                    <a:alpha val="99000"/>
                  </a:schemeClr>
                </a:solidFill>
              </a:defRPr>
            </a:lvl1pPr>
            <a:lvl2pPr marL="284162"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lang="en-US" sz="2400" kern="1200" spc="0" baseline="0" dirty="0" smtClean="0">
                <a:solidFill>
                  <a:schemeClr val="tx1">
                    <a:alpha val="99000"/>
                  </a:schemeClr>
                </a:solidFill>
                <a:latin typeface="+mn-lt"/>
                <a:ea typeface="+mn-ea"/>
                <a:cs typeface="+mn-cs"/>
              </a:defRPr>
            </a:lvl2pPr>
            <a:lvl3pPr marL="517525" indent="0">
              <a:buFont typeface="Wingdings" pitchFamily="2" charset="2"/>
              <a:buNone/>
              <a:tabLst/>
              <a:defRPr>
                <a:solidFill>
                  <a:schemeClr val="tx1">
                    <a:alpha val="99000"/>
                  </a:schemeClr>
                </a:solidFill>
                <a:latin typeface="+mn-lt"/>
              </a:defRPr>
            </a:lvl3pPr>
            <a:lvl4pPr marL="741362" indent="0">
              <a:buFont typeface="Wingdings" pitchFamily="2" charset="2"/>
              <a:buNone/>
              <a:defRPr>
                <a:solidFill>
                  <a:schemeClr val="tx1">
                    <a:alpha val="99000"/>
                  </a:schemeClr>
                </a:solidFill>
                <a:latin typeface="+mn-lt"/>
              </a:defRPr>
            </a:lvl4pPr>
            <a:lvl5pPr marL="914400" indent="0">
              <a:buFont typeface="Wingdings" pitchFamily="2" charset="2"/>
              <a:buNone/>
              <a:tabLst/>
              <a:defRPr>
                <a:solidFill>
                  <a:schemeClr val="tx1">
                    <a:alpha val="99000"/>
                  </a:schemeClr>
                </a:solidFill>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155546719"/>
      </p:ext>
    </p:extLst>
  </p:cSld>
  <p:clrMapOvr>
    <a:masterClrMapping/>
  </p:clrMapOvr>
  <p:transition>
    <p:fade/>
  </p:transition>
  <p:timing>
    <p:tnLst>
      <p:par>
        <p:cTn id="1" dur="indefinite" restart="never" nodeType="tmRoot"/>
      </p:par>
    </p:tnLst>
  </p:timing>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8" y="1447799"/>
            <a:ext cx="11151917" cy="2043636"/>
          </a:xfrm>
          <a:prstGeom prst="rect">
            <a:avLst/>
          </a:prstGeom>
        </p:spPr>
        <p:txBody>
          <a:bodyPr/>
          <a:lstStyle>
            <a:lvl1pPr marL="0" indent="0">
              <a:spcBef>
                <a:spcPts val="2400"/>
              </a:spcBef>
              <a:buNone/>
              <a:defRPr sz="4000">
                <a:solidFill>
                  <a:schemeClr val="tx2">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775" indent="0">
              <a:buNone/>
              <a:defRPr lang="en-US" sz="2400" kern="1200" spc="0" baseline="0" dirty="0" smtClean="0">
                <a:solidFill>
                  <a:schemeClr val="tx1">
                    <a:alpha val="99000"/>
                  </a:schemeClr>
                </a:solidFill>
                <a:latin typeface="+mn-lt"/>
                <a:ea typeface="+mn-ea"/>
                <a:cs typeface="+mn-cs"/>
              </a:defRPr>
            </a:lvl3pPr>
            <a:lvl4pPr marL="457200" indent="0">
              <a:buNone/>
              <a:defRPr lang="en-US" sz="2000" kern="1200" spc="0" baseline="0" dirty="0" smtClean="0">
                <a:solidFill>
                  <a:schemeClr val="tx1">
                    <a:alpha val="99000"/>
                  </a:schemeClr>
                </a:solidFill>
                <a:latin typeface="+mn-lt"/>
                <a:ea typeface="+mn-ea"/>
                <a:cs typeface="+mn-cs"/>
              </a:defRPr>
            </a:lvl4pPr>
            <a:lvl5pPr marL="693738" indent="0">
              <a:buNone/>
              <a:defRPr lang="en-US" sz="2000" kern="1200" spc="0" baseline="0" dirty="0">
                <a:solidFill>
                  <a:schemeClr val="tx1">
                    <a:alpha val="99000"/>
                  </a:schemeClr>
                </a:solidFill>
                <a:latin typeface="+mn-lt"/>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61746817"/>
      </p:ext>
    </p:extLst>
  </p:cSld>
  <p:clrMapOvr>
    <a:masterClrMapping/>
  </p:clrMapOvr>
  <p:transition>
    <p:fade/>
  </p:transition>
  <p:timing>
    <p:tnLst>
      <p:par>
        <p:cTn id="1" dur="indefinite" restart="never" nodeType="tmRoot"/>
      </p:par>
    </p:tnLst>
  </p:timing>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8" y="1447799"/>
            <a:ext cx="11151917" cy="2043636"/>
          </a:xfrm>
          <a:prstGeom prst="rect">
            <a:avLst/>
          </a:prstGeom>
        </p:spPr>
        <p:txBody>
          <a:bodyPr/>
          <a:lstStyle>
            <a:lvl1pPr marL="0" indent="0">
              <a:spcBef>
                <a:spcPts val="2400"/>
              </a:spcBef>
              <a:buNone/>
              <a:defRPr sz="4000">
                <a:solidFill>
                  <a:schemeClr val="tx1">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775" indent="0">
              <a:buNone/>
              <a:defRPr lang="en-US" sz="2400" kern="1200" spc="0" baseline="0" dirty="0" smtClean="0">
                <a:solidFill>
                  <a:schemeClr val="tx1">
                    <a:alpha val="99000"/>
                  </a:schemeClr>
                </a:solidFill>
                <a:latin typeface="+mn-lt"/>
                <a:ea typeface="+mn-ea"/>
                <a:cs typeface="+mn-cs"/>
              </a:defRPr>
            </a:lvl3pPr>
            <a:lvl4pPr marL="457200" indent="0">
              <a:buNone/>
              <a:defRPr lang="en-US" sz="2000" kern="1200" spc="0" baseline="0" dirty="0" smtClean="0">
                <a:solidFill>
                  <a:schemeClr val="tx1">
                    <a:alpha val="99000"/>
                  </a:schemeClr>
                </a:solidFill>
                <a:latin typeface="+mn-lt"/>
                <a:ea typeface="+mn-ea"/>
                <a:cs typeface="+mn-cs"/>
              </a:defRPr>
            </a:lvl4pPr>
            <a:lvl5pPr marL="693738" indent="0">
              <a:buNone/>
              <a:defRPr lang="en-US" sz="2000" kern="1200" spc="0" baseline="0" dirty="0">
                <a:solidFill>
                  <a:schemeClr val="tx1">
                    <a:alpha val="99000"/>
                  </a:schemeClr>
                </a:solidFill>
                <a:latin typeface="+mn-lt"/>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561383568"/>
      </p:ext>
    </p:extLst>
  </p:cSld>
  <p:clrMapOvr>
    <a:masterClrMapping/>
  </p:clrMapOvr>
  <p:transition>
    <p:fade/>
  </p:transition>
  <p:timing>
    <p:tnLst>
      <p:par>
        <p:cTn id="1" dur="indefinite" restart="never" nodeType="tmRoot"/>
      </p:par>
    </p:tnLst>
  </p:timing>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836" y="1447801"/>
            <a:ext cx="5396365" cy="2351413"/>
          </a:xfrm>
        </p:spPr>
        <p:txBody>
          <a:bodyPr>
            <a:spAutoFit/>
          </a:bodyPr>
          <a:lstStyle>
            <a:lvl1pPr marL="292100" indent="-292100">
              <a:spcBef>
                <a:spcPts val="1200"/>
              </a:spcBef>
              <a:buClr>
                <a:schemeClr val="tx1"/>
              </a:buClr>
              <a:buFont typeface="Wingdings" pitchFamily="2" charset="2"/>
              <a:buChar char=""/>
              <a:defRPr/>
            </a:lvl1pPr>
            <a:lvl2pPr marL="520700" indent="-228600">
              <a:defRPr sz="2000"/>
            </a:lvl2pPr>
            <a:lvl3pPr marL="685800" indent="-165100">
              <a:tabLst/>
              <a:defRPr sz="2000"/>
            </a:lvl3pPr>
            <a:lvl4pPr marL="863600" indent="-177800">
              <a:defRPr/>
            </a:lvl4pPr>
            <a:lvl5pPr marL="1028700" indent="-16510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9563" y="1447801"/>
            <a:ext cx="5396365" cy="2351413"/>
          </a:xfrm>
        </p:spPr>
        <p:txBody>
          <a:bodyPr>
            <a:spAutoFit/>
          </a:bodyPr>
          <a:lstStyle>
            <a:lvl1pPr marL="339725" indent="-339725">
              <a:spcBef>
                <a:spcPts val="1200"/>
              </a:spcBef>
              <a:buFont typeface="Wingdings" pitchFamily="2" charset="2"/>
              <a:buChar char=""/>
              <a:defRPr lang="en-US" sz="3600" kern="1200" spc="-70" baseline="0" dirty="0" smtClean="0">
                <a:solidFill>
                  <a:schemeClr val="tx1">
                    <a:alpha val="99000"/>
                  </a:schemeClr>
                </a:solidFill>
                <a:latin typeface="+mj-lt"/>
                <a:ea typeface="+mn-ea"/>
                <a:cs typeface="+mn-cs"/>
              </a:defRPr>
            </a:lvl1pPr>
            <a:lvl2pPr marL="635000" indent="-342900">
              <a:defRPr lang="en-US" sz="2000" kern="1200" spc="0" baseline="0" dirty="0" smtClean="0">
                <a:solidFill>
                  <a:schemeClr val="tx1">
                    <a:alpha val="99000"/>
                  </a:schemeClr>
                </a:solidFill>
                <a:latin typeface="+mn-lt"/>
                <a:ea typeface="+mn-ea"/>
                <a:cs typeface="+mn-cs"/>
              </a:defRPr>
            </a:lvl2pPr>
            <a:lvl3pPr marL="863600" indent="-342900">
              <a:defRPr lang="en-US" sz="2000" kern="1200" spc="0" baseline="0" dirty="0" smtClean="0">
                <a:solidFill>
                  <a:schemeClr val="tx1">
                    <a:alpha val="99000"/>
                  </a:schemeClr>
                </a:solidFill>
                <a:latin typeface="+mn-lt"/>
                <a:ea typeface="+mn-ea"/>
                <a:cs typeface="+mn-cs"/>
              </a:defRPr>
            </a:lvl3pPr>
            <a:lvl4pPr marL="1028700" indent="-342900">
              <a:defRPr lang="en-US" sz="2000" kern="1200" spc="0" baseline="0" dirty="0" smtClean="0">
                <a:solidFill>
                  <a:schemeClr val="tx1">
                    <a:alpha val="99000"/>
                  </a:schemeClr>
                </a:solidFill>
                <a:latin typeface="+mn-lt"/>
                <a:ea typeface="+mn-ea"/>
                <a:cs typeface="+mn-cs"/>
              </a:defRPr>
            </a:lvl4pPr>
            <a:lvl5pPr marL="1206500" indent="-342900">
              <a:defRPr lang="en-US" sz="2000" kern="1200" spc="0" baseline="0" dirty="0">
                <a:solidFill>
                  <a:schemeClr val="tx1">
                    <a:alpha val="99000"/>
                  </a:schemeClr>
                </a:solidFill>
                <a:latin typeface="+mn-lt"/>
                <a:ea typeface="+mn-ea"/>
                <a:cs typeface="+mn-cs"/>
              </a:defRPr>
            </a:lvl5pPr>
          </a:lstStyle>
          <a:p>
            <a:pPr marL="292100" marR="0" lvl="0"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Click to edit Master text styles</a:t>
            </a:r>
          </a:p>
          <a:p>
            <a:pPr marL="292100" marR="0" lvl="1"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Second level</a:t>
            </a:r>
          </a:p>
          <a:p>
            <a:pPr marL="292100" marR="0" lvl="2"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Third level</a:t>
            </a:r>
          </a:p>
          <a:p>
            <a:pPr marL="292100" marR="0" lvl="3"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Fourth level</a:t>
            </a:r>
          </a:p>
          <a:p>
            <a:pPr marL="292100" marR="0" lvl="4"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Fifth level</a:t>
            </a:r>
            <a:endParaRPr lang="en-US" dirty="0"/>
          </a:p>
        </p:txBody>
      </p:sp>
    </p:spTree>
    <p:extLst>
      <p:ext uri="{BB962C8B-B14F-4D97-AF65-F5344CB8AC3E}">
        <p14:creationId xmlns:p14="http://schemas.microsoft.com/office/powerpoint/2010/main" val="460188949"/>
      </p:ext>
    </p:extLst>
  </p:cSld>
  <p:clrMapOvr>
    <a:masterClrMapping/>
  </p:clrMapOvr>
  <p:transition>
    <p:fade/>
  </p:transition>
  <p:timing>
    <p:tnLst>
      <p:par>
        <p:cTn id="1" dur="indefinite" restart="never" nodeType="tmRoot"/>
      </p:par>
    </p:tnLst>
  </p:timing>
</p:sldLayout>
</file>

<file path=ppt/slideLayouts/slideLayout315.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000548"/>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000548"/>
          </a:xfrm>
        </p:spPr>
        <p:txBody>
          <a:bodyPr/>
          <a:lstStyle>
            <a:lvl1pPr marL="457200" indent="-457200">
              <a:lnSpc>
                <a:spcPct val="90000"/>
              </a:lnSpc>
              <a:buSzPct val="80000"/>
              <a:buFont typeface="Arial" pitchFamily="34" charset="0"/>
              <a:buChar char="•"/>
              <a:defRPr lang="en-US" sz="3200" kern="1200" spc="-70" baseline="0" dirty="0" smtClean="0">
                <a:solidFill>
                  <a:schemeClr val="tx1">
                    <a:alpha val="99000"/>
                  </a:schemeClr>
                </a:solidFill>
                <a:latin typeface="+mj-lt"/>
                <a:ea typeface="+mn-ea"/>
                <a:cs typeface="+mn-cs"/>
              </a:defRPr>
            </a:lvl1pPr>
            <a:lvl2pPr marL="798513" indent="-457200">
              <a:lnSpc>
                <a:spcPct val="90000"/>
              </a:lnSpc>
              <a:buSzPct val="80000"/>
              <a:buFont typeface="Arial" pitchFamily="34" charset="0"/>
              <a:buChar char="•"/>
              <a:defRPr lang="en-US" sz="2800" kern="1200" spc="0" baseline="0" dirty="0" smtClean="0">
                <a:solidFill>
                  <a:schemeClr val="tx1">
                    <a:alpha val="99000"/>
                  </a:schemeClr>
                </a:solidFill>
                <a:latin typeface="+mn-lt"/>
                <a:ea typeface="+mn-ea"/>
                <a:cs typeface="+mn-cs"/>
              </a:defRPr>
            </a:lvl2pPr>
            <a:lvl3pPr marL="969962" indent="-342900">
              <a:lnSpc>
                <a:spcPct val="90000"/>
              </a:lnSpc>
              <a:buSzPct val="80000"/>
              <a:buFont typeface="Arial" pitchFamily="34" charset="0"/>
              <a:buChar char="•"/>
              <a:defRPr lang="en-US" sz="2400" kern="1200" spc="0" baseline="0" dirty="0" smtClean="0">
                <a:solidFill>
                  <a:schemeClr val="tx1">
                    <a:alpha val="99000"/>
                  </a:schemeClr>
                </a:solidFill>
                <a:latin typeface="+mn-lt"/>
                <a:ea typeface="+mn-ea"/>
                <a:cs typeface="+mn-cs"/>
              </a:defRPr>
            </a:lvl3pPr>
            <a:lvl4pPr marL="1830388" indent="-342900">
              <a:lnSpc>
                <a:spcPct val="90000"/>
              </a:lnSpc>
              <a:buSzPct val="80000"/>
              <a:buFont typeface="Arial" pitchFamily="34" charset="0"/>
              <a:buChar char="•"/>
              <a:defRPr lang="en-US" sz="2000" kern="1200" spc="0" baseline="0" dirty="0" smtClean="0">
                <a:solidFill>
                  <a:schemeClr val="tx1">
                    <a:alpha val="99000"/>
                  </a:schemeClr>
                </a:solidFill>
                <a:latin typeface="+mn-lt"/>
                <a:ea typeface="+mn-ea"/>
                <a:cs typeface="+mn-cs"/>
              </a:defRPr>
            </a:lvl4pPr>
            <a:lvl5pPr marL="2055813" indent="-342900">
              <a:lnSpc>
                <a:spcPct val="90000"/>
              </a:lnSpc>
              <a:buSzPct val="80000"/>
              <a:buFont typeface="Arial" pitchFamily="34" charset="0"/>
              <a:buChar char="•"/>
              <a:defRPr lang="en-US" sz="2000" kern="1200" spc="0" baseline="0" dirty="0">
                <a:solidFill>
                  <a:schemeClr val="tx1">
                    <a:alpha val="99000"/>
                  </a:schemeClr>
                </a:solidFill>
                <a:latin typeface="+mn-lt"/>
                <a:ea typeface="+mn-ea"/>
                <a:cs typeface="+mn-cs"/>
              </a:defRPr>
            </a:lvl5pPr>
            <a:lvl6pPr>
              <a:defRPr sz="1800"/>
            </a:lvl6pPr>
            <a:lvl7pPr>
              <a:defRPr sz="1800"/>
            </a:lvl7pPr>
            <a:lvl8pPr>
              <a:defRPr sz="1800"/>
            </a:lvl8pPr>
            <a:lvl9pPr>
              <a:defRPr sz="1800"/>
            </a:lvl9pPr>
          </a:lstStyle>
          <a:p>
            <a:pPr marL="341313" marR="0" lvl="0" indent="-341313" algn="l" defTabSz="914363" rtl="0" eaLnBrk="1" fontAlgn="auto" latinLnBrk="0" hangingPunct="1">
              <a:lnSpc>
                <a:spcPct val="90000"/>
              </a:lnSpc>
              <a:spcBef>
                <a:spcPct val="20000"/>
              </a:spcBef>
              <a:spcAft>
                <a:spcPts val="0"/>
              </a:spcAft>
              <a:buClrTx/>
              <a:buSzPct val="80000"/>
              <a:buFont typeface="Arial" pitchFamily="34" charset="0"/>
              <a:buChar char="•"/>
              <a:tabLst/>
            </a:pPr>
            <a:r>
              <a:rPr lang="en-US" smtClean="0"/>
              <a:t>Click to edit Master text styles</a:t>
            </a:r>
          </a:p>
          <a:p>
            <a:pPr marL="341313" marR="0" lvl="1" indent="-341313" algn="l" defTabSz="914363" rtl="0" eaLnBrk="1" fontAlgn="auto" latinLnBrk="0" hangingPunct="1">
              <a:lnSpc>
                <a:spcPct val="90000"/>
              </a:lnSpc>
              <a:spcBef>
                <a:spcPct val="20000"/>
              </a:spcBef>
              <a:spcAft>
                <a:spcPts val="0"/>
              </a:spcAft>
              <a:buClrTx/>
              <a:buSzPct val="80000"/>
              <a:buFont typeface="Arial" pitchFamily="34" charset="0"/>
              <a:buChar char="•"/>
              <a:tabLst/>
            </a:pPr>
            <a:r>
              <a:rPr lang="en-US" smtClean="0"/>
              <a:t>Second level</a:t>
            </a:r>
          </a:p>
          <a:p>
            <a:pPr marL="341313" marR="0" lvl="2" indent="-341313" algn="l" defTabSz="914363" rtl="0" eaLnBrk="1" fontAlgn="auto" latinLnBrk="0" hangingPunct="1">
              <a:lnSpc>
                <a:spcPct val="90000"/>
              </a:lnSpc>
              <a:spcBef>
                <a:spcPct val="20000"/>
              </a:spcBef>
              <a:spcAft>
                <a:spcPts val="0"/>
              </a:spcAft>
              <a:buClrTx/>
              <a:buSzPct val="80000"/>
              <a:buFont typeface="Arial" pitchFamily="34" charset="0"/>
              <a:buChar char="•"/>
              <a:tabLst/>
            </a:pPr>
            <a:r>
              <a:rPr lang="en-US" smtClean="0"/>
              <a:t>Third level</a:t>
            </a:r>
          </a:p>
          <a:p>
            <a:pPr marL="341313" marR="0" lvl="3" indent="-341313" algn="l" defTabSz="914363" rtl="0" eaLnBrk="1" fontAlgn="auto" latinLnBrk="0" hangingPunct="1">
              <a:lnSpc>
                <a:spcPct val="90000"/>
              </a:lnSpc>
              <a:spcBef>
                <a:spcPct val="20000"/>
              </a:spcBef>
              <a:spcAft>
                <a:spcPts val="0"/>
              </a:spcAft>
              <a:buClrTx/>
              <a:buSzPct val="80000"/>
              <a:buFont typeface="Arial" pitchFamily="34" charset="0"/>
              <a:buChar char="•"/>
              <a:tabLst/>
            </a:pPr>
            <a:r>
              <a:rPr lang="en-US" smtClean="0"/>
              <a:t>Fourth level</a:t>
            </a:r>
          </a:p>
          <a:p>
            <a:pPr marL="341313" marR="0" lvl="4" indent="-341313" algn="l" defTabSz="914363" rtl="0" eaLnBrk="1" fontAlgn="auto" latinLnBrk="0" hangingPunct="1">
              <a:lnSpc>
                <a:spcPct val="90000"/>
              </a:lnSpc>
              <a:spcBef>
                <a:spcPct val="20000"/>
              </a:spcBef>
              <a:spcAft>
                <a:spcPts val="0"/>
              </a:spcAft>
              <a:buClrTx/>
              <a:buSzPct val="80000"/>
              <a:buFont typeface="Arial" pitchFamily="34" charset="0"/>
              <a:buChar char="•"/>
              <a:tabLst/>
            </a:pPr>
            <a:r>
              <a:rPr lang="en-US" smtClean="0"/>
              <a:t>Fifth level</a:t>
            </a:r>
            <a:endParaRPr lang="en-US" dirty="0"/>
          </a:p>
        </p:txBody>
      </p:sp>
    </p:spTree>
    <p:extLst>
      <p:ext uri="{BB962C8B-B14F-4D97-AF65-F5344CB8AC3E}">
        <p14:creationId xmlns:p14="http://schemas.microsoft.com/office/powerpoint/2010/main" val="847410954"/>
      </p:ext>
    </p:extLst>
  </p:cSld>
  <p:clrMapOvr>
    <a:masterClrMapping/>
  </p:clrMapOvr>
  <p:transition>
    <p:fade/>
  </p:transition>
  <p:timing>
    <p:tnLst>
      <p:par>
        <p:cTn id="1" dur="indefinite" restart="never" nodeType="tmRoot"/>
      </p:par>
    </p:tnLst>
  </p:timing>
</p:sldLayout>
</file>

<file path=ppt/slideLayouts/slideLayout316.xml><?xml version="1.0" encoding="utf-8"?>
<p:sldLayout xmlns:a="http://schemas.openxmlformats.org/drawingml/2006/main" xmlns:r="http://schemas.openxmlformats.org/officeDocument/2006/relationships" xmlns:p="http://schemas.openxmlformats.org/presentationml/2006/main" type="twoTxTwoObj" preserve="1">
  <p:cSld name="1_Compariso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266796"/>
            <a:ext cx="5486400"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spTree>
    <p:extLst>
      <p:ext uri="{BB962C8B-B14F-4D97-AF65-F5344CB8AC3E}">
        <p14:creationId xmlns:p14="http://schemas.microsoft.com/office/powerpoint/2010/main" val="836179350"/>
      </p:ext>
    </p:extLst>
  </p:cSld>
  <p:clrMapOvr>
    <a:masterClrMapping/>
  </p:clrMapOvr>
  <p:transition>
    <p:fade/>
  </p:transition>
  <p:timing>
    <p:tnLst>
      <p:par>
        <p:cTn id="1" dur="indefinite" restart="never" nodeType="tmRoot"/>
      </p:par>
    </p:tnLst>
  </p:timing>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836" y="1447801"/>
            <a:ext cx="5396365" cy="2462213"/>
          </a:xfrm>
        </p:spPr>
        <p:txBody>
          <a:bodyPr/>
          <a:lstStyle>
            <a:lvl1pPr marL="0" indent="0">
              <a:spcBef>
                <a:spcPts val="1200"/>
              </a:spcBef>
              <a:buNone/>
              <a:defRPr sz="4000">
                <a:solidFill>
                  <a:schemeClr val="tx2">
                    <a:alpha val="99000"/>
                  </a:schemeClr>
                </a:solidFill>
                <a:latin typeface="+mj-lt"/>
              </a:defRPr>
            </a:lvl1pPr>
            <a:lvl2pPr marL="0" indent="0">
              <a:buNone/>
              <a:defRPr sz="2000"/>
            </a:lvl2pPr>
            <a:lvl3pPr marL="233363" indent="0">
              <a:buNone/>
              <a:defRPr sz="2000"/>
            </a:lvl3pPr>
            <a:lvl4pPr marL="457200" indent="0">
              <a:buNone/>
              <a:defRPr sz="2000"/>
            </a:lvl4pPr>
            <a:lvl5pPr marL="693738" indent="0">
              <a:buNone/>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9563" y="1447801"/>
            <a:ext cx="5396365" cy="2462213"/>
          </a:xfrm>
        </p:spPr>
        <p:txBody>
          <a:bodyPr/>
          <a:lstStyle>
            <a:lvl1pPr marL="0" indent="0">
              <a:spcBef>
                <a:spcPts val="1200"/>
              </a:spcBef>
              <a:buNone/>
              <a:defRPr lang="en-US" sz="4000" kern="1200" spc="-70" baseline="0" dirty="0" smtClean="0">
                <a:solidFill>
                  <a:schemeClr val="tx2">
                    <a:alpha val="99000"/>
                  </a:schemeClr>
                </a:soli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1115892318"/>
      </p:ext>
    </p:extLst>
  </p:cSld>
  <p:clrMapOvr>
    <a:masterClrMapping/>
  </p:clrMapOvr>
  <p:transition>
    <p:fade/>
  </p:transition>
  <p:timing>
    <p:tnLst>
      <p:par>
        <p:cTn id="1" dur="indefinite" restart="never" nodeType="tmRoot"/>
      </p:par>
    </p:tnLst>
  </p:timing>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836" y="1447801"/>
            <a:ext cx="5396365" cy="2462213"/>
          </a:xfrm>
        </p:spPr>
        <p:txBody>
          <a:bodyPr/>
          <a:lstStyle>
            <a:lvl1pPr marL="0" indent="0">
              <a:spcBef>
                <a:spcPts val="1200"/>
              </a:spcBef>
              <a:buNone/>
              <a:defRPr sz="4000">
                <a:solidFill>
                  <a:schemeClr val="tx1">
                    <a:alpha val="99000"/>
                  </a:schemeClr>
                </a:solidFill>
                <a:latin typeface="+mj-lt"/>
              </a:defRPr>
            </a:lvl1pPr>
            <a:lvl2pPr marL="0" indent="0">
              <a:buNone/>
              <a:defRPr sz="2000">
                <a:solidFill>
                  <a:schemeClr val="tx1">
                    <a:alpha val="99000"/>
                  </a:schemeClr>
                </a:solidFill>
              </a:defRPr>
            </a:lvl2pPr>
            <a:lvl3pPr marL="233363" indent="0">
              <a:buNone/>
              <a:defRPr sz="2000">
                <a:solidFill>
                  <a:schemeClr val="tx1">
                    <a:alpha val="99000"/>
                  </a:schemeClr>
                </a:solidFill>
              </a:defRPr>
            </a:lvl3pPr>
            <a:lvl4pPr marL="457200" indent="0">
              <a:buNone/>
              <a:defRPr sz="2000">
                <a:solidFill>
                  <a:schemeClr val="tx1">
                    <a:alpha val="99000"/>
                  </a:schemeClr>
                </a:solidFill>
              </a:defRPr>
            </a:lvl4pPr>
            <a:lvl5pPr marL="693738" indent="0">
              <a:buNone/>
              <a:defRPr sz="2000">
                <a:solidFill>
                  <a:schemeClr val="tx1">
                    <a:alpha val="99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9563" y="1447801"/>
            <a:ext cx="5396365" cy="2462213"/>
          </a:xfrm>
        </p:spPr>
        <p:txBody>
          <a:bodyPr/>
          <a:lstStyle>
            <a:lvl1pPr marL="0" indent="0">
              <a:spcBef>
                <a:spcPts val="1200"/>
              </a:spcBef>
              <a:buNone/>
              <a:defRPr lang="en-US" sz="4000" kern="1200" spc="-70" baseline="0" dirty="0" smtClean="0">
                <a:solidFill>
                  <a:schemeClr val="tx1">
                    <a:alpha val="99000"/>
                  </a:schemeClr>
                </a:soli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2682947868"/>
      </p:ext>
    </p:extLst>
  </p:cSld>
  <p:clrMapOvr>
    <a:masterClrMapping/>
  </p:clrMapOvr>
  <p:transition>
    <p:fade/>
  </p:transition>
  <p:timing>
    <p:tnLst>
      <p:par>
        <p:cTn id="1" dur="indefinite" restart="never" nodeType="tmRoot"/>
      </p:par>
    </p:tnLst>
  </p:timing>
</p:sldLayout>
</file>

<file path=ppt/slideLayouts/slideLayout3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251341974"/>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Walkin Slide - Sydney, Austral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21508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9889060"/>
      </p:ext>
    </p:extLst>
  </p:cSld>
  <p:clrMapOvr>
    <a:masterClrMapping/>
  </p:clrMapOvr>
  <p:transition>
    <p:fade/>
  </p:transition>
  <p:timing>
    <p:tnLst>
      <p:par>
        <p:cTn id="1" dur="indefinite" restart="never" nodeType="tmRoot"/>
      </p:par>
    </p:tnLst>
  </p:timing>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7" name="Rectangle 3"/>
          <p:cNvSpPr/>
          <p:nvPr userDrawn="1"/>
        </p:nvSpPr>
        <p:spPr bwMode="auto">
          <a:xfrm>
            <a:off x="1" y="0"/>
            <a:ext cx="12192000" cy="6858000"/>
          </a:xfrm>
          <a:custGeom>
            <a:avLst/>
            <a:gdLst/>
            <a:ahLst/>
            <a:cxnLst/>
            <a:rect l="l" t="t" r="r" b="b"/>
            <a:pathLst>
              <a:path w="12188825" h="6858000">
                <a:moveTo>
                  <a:pt x="0" y="0"/>
                </a:moveTo>
                <a:lnTo>
                  <a:pt x="1" y="0"/>
                </a:lnTo>
                <a:lnTo>
                  <a:pt x="308345" y="0"/>
                </a:lnTo>
                <a:lnTo>
                  <a:pt x="12188825" y="0"/>
                </a:lnTo>
                <a:lnTo>
                  <a:pt x="12188825" y="1447800"/>
                </a:lnTo>
                <a:lnTo>
                  <a:pt x="308345" y="1447800"/>
                </a:lnTo>
                <a:lnTo>
                  <a:pt x="308345" y="6858000"/>
                </a:lnTo>
                <a:lnTo>
                  <a:pt x="1" y="6858000"/>
                </a:lnTo>
                <a:lnTo>
                  <a:pt x="1" y="1447800"/>
                </a:lnTo>
                <a:lnTo>
                  <a:pt x="0" y="144780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p:txBody>
          <a:bodyPr/>
          <a:lstStyle>
            <a:lvl1pPr>
              <a:defRPr>
                <a:solidFill>
                  <a:schemeClr val="bg1">
                    <a:alpha val="99000"/>
                  </a:schemeClr>
                </a:solidFill>
              </a:defRPr>
            </a:lvl1pPr>
          </a:lstStyle>
          <a:p>
            <a:r>
              <a:rPr lang="en-US" dirty="0" smtClean="0"/>
              <a:t>Slide for Developer Code</a:t>
            </a:r>
            <a:endParaRPr lang="en-US" dirty="0"/>
          </a:p>
        </p:txBody>
      </p:sp>
      <p:sp>
        <p:nvSpPr>
          <p:cNvPr id="5" name="Text Placeholder 4"/>
          <p:cNvSpPr>
            <a:spLocks noGrp="1"/>
          </p:cNvSpPr>
          <p:nvPr>
            <p:ph type="body" sz="quarter" idx="10"/>
          </p:nvPr>
        </p:nvSpPr>
        <p:spPr>
          <a:xfrm>
            <a:off x="518453" y="1716025"/>
            <a:ext cx="11155093" cy="1988237"/>
          </a:xfrm>
        </p:spPr>
        <p:txBody>
          <a:bodyPr/>
          <a:lstStyle>
            <a:lvl1pPr marL="0" indent="0">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815005362"/>
      </p:ext>
    </p:extLst>
  </p:cSld>
  <p:clrMapOvr>
    <a:masterClrMapping/>
  </p:clrMapOvr>
  <p:transition>
    <p:fade/>
  </p:transition>
  <p:timing>
    <p:tnLst>
      <p:par>
        <p:cTn id="1" dur="indefinite" restart="never" nodeType="tmRoot"/>
      </p:par>
    </p:tnLst>
  </p:timing>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MS E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72561711"/>
      </p:ext>
    </p:extLst>
  </p:cSld>
  <p:clrMapOvr>
    <a:masterClrMapping/>
  </p:clrMapOvr>
  <p:transition>
    <p:fade/>
  </p:transition>
  <p:timing>
    <p:tnLst>
      <p:par>
        <p:cTn id="1" dur="indefinite" restart="never" nodeType="tmRoot"/>
      </p:par>
    </p:tnLst>
  </p:timing>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836" y="228601"/>
            <a:ext cx="11155093"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248" y="1447799"/>
            <a:ext cx="11151917"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7"/>
            <a:ext cx="12192001"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692570135"/>
      </p:ext>
    </p:extLst>
  </p:cSld>
  <p:clrMapOvr>
    <a:masterClrMapping/>
  </p:clrMapOvr>
  <p:transition>
    <p:fade/>
  </p:transition>
  <p:timing>
    <p:tnLst>
      <p:par>
        <p:cTn id="1" dur="indefinite" restart="never" nodeType="tmRoot"/>
      </p:par>
    </p:tnLst>
  </p:timing>
</p:sldLayout>
</file>

<file path=ppt/slideLayouts/slideLayout324.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dirty="0" smtClean="0"/>
              <a:t>Click to edit Master text styles</a:t>
            </a:r>
          </a:p>
          <a:p>
            <a:pPr lvl="1"/>
            <a:r>
              <a:rPr lang="en-US" dirty="0" smtClean="0"/>
              <a:t>Second level</a:t>
            </a:r>
          </a:p>
        </p:txBody>
      </p:sp>
    </p:spTree>
    <p:extLst>
      <p:ext uri="{BB962C8B-B14F-4D97-AF65-F5344CB8AC3E}">
        <p14:creationId xmlns:p14="http://schemas.microsoft.com/office/powerpoint/2010/main" val="1363868924"/>
      </p:ext>
    </p:extLst>
  </p:cSld>
  <p:clrMapOvr>
    <a:masterClrMapping/>
  </p:clrMapOvr>
  <p:transition>
    <p:fade/>
  </p:transition>
  <p:timing>
    <p:tnLst>
      <p:par>
        <p:cTn id="1" dur="indefinite" restart="never" nodeType="tmRoot"/>
      </p:par>
    </p:tnLst>
  </p:timing>
</p:sldLayout>
</file>

<file path=ppt/slideLayouts/slideLayout325.xml><?xml version="1.0" encoding="utf-8"?>
<p:sldLayout xmlns:a="http://schemas.openxmlformats.org/drawingml/2006/main" xmlns:r="http://schemas.openxmlformats.org/officeDocument/2006/relationships" xmlns:p="http://schemas.openxmlformats.org/presentationml/2006/main" userDrawn="1">
  <p:cSld name="1_Section Divider">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3467676"/>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dirty="0" smtClean="0"/>
              <a:t>Click to edit Master text styles</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479028" y="6433851"/>
            <a:ext cx="1196685" cy="138112"/>
          </a:xfrm>
          <a:prstGeom prst="rect">
            <a:avLst/>
          </a:prstGeom>
        </p:spPr>
      </p:pic>
      <p:sp>
        <p:nvSpPr>
          <p:cNvPr id="5" name="Rectangle 4"/>
          <p:cNvSpPr/>
          <p:nvPr userDrawn="1"/>
        </p:nvSpPr>
        <p:spPr bwMode="auto">
          <a:xfrm>
            <a:off x="1" y="1"/>
            <a:ext cx="12192000" cy="4571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6" name="Rectangle 5"/>
          <p:cNvSpPr/>
          <p:nvPr userDrawn="1"/>
        </p:nvSpPr>
        <p:spPr bwMode="auto">
          <a:xfrm>
            <a:off x="1" y="1"/>
            <a:ext cx="12192000" cy="4571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11" name="Picture 10"/>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rot="10800000">
            <a:off x="11358745" y="-8278"/>
            <a:ext cx="846221" cy="834699"/>
          </a:xfrm>
          <a:prstGeom prst="rect">
            <a:avLst/>
          </a:prstGeom>
        </p:spPr>
      </p:pic>
      <p:pic>
        <p:nvPicPr>
          <p:cNvPr id="12" name="Picture 1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rot="10800000">
            <a:off x="10135652" y="-8277"/>
            <a:ext cx="1666509" cy="834699"/>
          </a:xfrm>
          <a:prstGeom prst="rect">
            <a:avLst/>
          </a:prstGeom>
        </p:spPr>
      </p:pic>
      <p:pic>
        <p:nvPicPr>
          <p:cNvPr id="13" name="Picture 12"/>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rot="10800000">
            <a:off x="8912558" y="-8277"/>
            <a:ext cx="1666509" cy="834699"/>
          </a:xfrm>
          <a:prstGeom prst="rect">
            <a:avLst/>
          </a:prstGeom>
        </p:spPr>
      </p:pic>
    </p:spTree>
    <p:extLst>
      <p:ext uri="{BB962C8B-B14F-4D97-AF65-F5344CB8AC3E}">
        <p14:creationId xmlns:p14="http://schemas.microsoft.com/office/powerpoint/2010/main" val="2654155224"/>
      </p:ext>
    </p:extLst>
  </p:cSld>
  <p:clrMapOvr>
    <a:masterClrMapping/>
  </p:clrMapOvr>
  <p:transition>
    <p:fade/>
  </p:transition>
  <p:timing>
    <p:tnLst>
      <p:par>
        <p:cTn id="1" dur="indefinite" restart="never" nodeType="tmRoot"/>
      </p:par>
    </p:tnLst>
  </p:timing>
</p:sldLayout>
</file>

<file path=ppt/slideLayouts/slideLayout326.xml><?xml version="1.0" encoding="utf-8"?>
<p:sldLayout xmlns:a="http://schemas.openxmlformats.org/drawingml/2006/main" xmlns:r="http://schemas.openxmlformats.org/officeDocument/2006/relationships" xmlns:p="http://schemas.openxmlformats.org/presentationml/2006/main" userDrawn="1">
  <p:cSld name="2_WALKIN - NORTH_AMERICA_ Prints in GRAYSCA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TechEd Logo"/>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auto">
          <a:xfrm>
            <a:off x="9132931" y="5358064"/>
            <a:ext cx="641304" cy="32369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p:cNvPicPr>
            <a:picLocks noChangeAspect="1"/>
          </p:cNvPicPr>
          <p:nvPr userDrawn="1"/>
        </p:nvPicPr>
        <p:blipFill rotWithShape="1">
          <a:blip r:embed="rId5">
            <a:extLst>
              <a:ext uri="{28A0092B-C50C-407E-A947-70E740481C1C}">
                <a14:useLocalDpi xmlns:a14="http://schemas.microsoft.com/office/drawing/2010/main" val="0"/>
              </a:ext>
            </a:extLst>
          </a:blip>
          <a:srcRect/>
          <a:stretch/>
        </p:blipFill>
        <p:spPr>
          <a:xfrm>
            <a:off x="5952279" y="6096496"/>
            <a:ext cx="985923" cy="761505"/>
          </a:xfrm>
          <a:prstGeom prst="rect">
            <a:avLst/>
          </a:prstGeom>
        </p:spPr>
      </p:pic>
      <p:pic>
        <p:nvPicPr>
          <p:cNvPr id="15" name="Picture 14"/>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5832932" y="2973723"/>
            <a:ext cx="2760922" cy="2710018"/>
          </a:xfrm>
          <a:prstGeom prst="rect">
            <a:avLst/>
          </a:prstGeom>
        </p:spPr>
      </p:pic>
      <p:pic>
        <p:nvPicPr>
          <p:cNvPr id="10" name="Picture 2" descr="C:\Users\Justin\Desktop\_Work_in_Progress\_MS\1530\toolbox.png"/>
          <p:cNvPicPr>
            <a:picLocks noChangeAspect="1" noChangeArrowheads="1"/>
          </p:cNvPicPr>
          <p:nvPr userDrawn="1"/>
        </p:nvPicPr>
        <p:blipFill>
          <a:blip r:embed="rId7" cstate="print">
            <a:extLst>
              <a:ext uri="{28A0092B-C50C-407E-A947-70E740481C1C}">
                <a14:useLocalDpi xmlns:a14="http://schemas.microsoft.com/office/drawing/2010/main" val="0"/>
              </a:ext>
            </a:extLst>
          </a:blip>
          <a:srcRect/>
          <a:stretch>
            <a:fillRect/>
          </a:stretch>
        </p:blipFill>
        <p:spPr bwMode="auto">
          <a:xfrm>
            <a:off x="2607500" y="4666647"/>
            <a:ext cx="971001" cy="82262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1058792" y="1416637"/>
            <a:ext cx="3590618" cy="1379555"/>
          </a:xfrm>
          <a:prstGeom prst="rect">
            <a:avLst/>
          </a:prstGeom>
        </p:spPr>
      </p:pic>
      <p:pic>
        <p:nvPicPr>
          <p:cNvPr id="3" name="Picture 2"/>
          <p:cNvPicPr>
            <a:picLocks noChangeAspect="1"/>
          </p:cNvPicPr>
          <p:nvPr userDrawn="1"/>
        </p:nvPicPr>
        <p:blipFill>
          <a:blip r:embed="rId9" cstate="print">
            <a:extLst>
              <a:ext uri="{BEBA8EAE-BF5A-486C-A8C5-ECC9F3942E4B}">
                <a14:imgProps xmlns:a14="http://schemas.microsoft.com/office/drawing/2010/main">
                  <a14:imgLayer r:embed="rId10">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607162" y="6245091"/>
            <a:ext cx="1956347" cy="464313"/>
          </a:xfrm>
          <a:prstGeom prst="rect">
            <a:avLst/>
          </a:prstGeom>
        </p:spPr>
      </p:pic>
      <p:pic>
        <p:nvPicPr>
          <p:cNvPr id="16" name="Picture 15"/>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9298822" y="4552447"/>
            <a:ext cx="2672291" cy="1103910"/>
          </a:xfrm>
          <a:prstGeom prst="rect">
            <a:avLst/>
          </a:prstGeom>
        </p:spPr>
      </p:pic>
      <p:sp>
        <p:nvSpPr>
          <p:cNvPr id="17" name="TextBox 16"/>
          <p:cNvSpPr txBox="1"/>
          <p:nvPr userDrawn="1"/>
        </p:nvSpPr>
        <p:spPr>
          <a:xfrm>
            <a:off x="2455081" y="6315956"/>
            <a:ext cx="2946097" cy="307777"/>
          </a:xfrm>
          <a:prstGeom prst="rect">
            <a:avLst/>
          </a:prstGeom>
          <a:noFill/>
        </p:spPr>
        <p:txBody>
          <a:bodyPr wrap="square" lIns="0" tIns="0" rIns="0" bIns="0" rtlCol="0">
            <a:spAutoFit/>
          </a:bodyPr>
          <a:lstStyle/>
          <a:p>
            <a:pPr algn="ctr" defTabSz="914363"/>
            <a:r>
              <a:rPr lang="en-US" sz="2000" b="1" spc="-70" dirty="0" smtClean="0">
                <a:gradFill>
                  <a:gsLst>
                    <a:gs pos="2917">
                      <a:srgbClr val="FFFFFF"/>
                    </a:gs>
                    <a:gs pos="30000">
                      <a:srgbClr val="FFFFFF"/>
                    </a:gs>
                  </a:gsLst>
                  <a:lin ang="5400000" scaled="0"/>
                </a:gradFill>
              </a:rPr>
              <a:t>LEARN</a:t>
            </a:r>
            <a:r>
              <a:rPr lang="en-US" sz="2000" spc="-70" dirty="0" smtClean="0">
                <a:gradFill>
                  <a:gsLst>
                    <a:gs pos="2917">
                      <a:srgbClr val="FFFFFF"/>
                    </a:gs>
                    <a:gs pos="30000">
                      <a:srgbClr val="FFFFFF"/>
                    </a:gs>
                  </a:gsLst>
                  <a:lin ang="5400000" scaled="0"/>
                </a:gradFill>
                <a:latin typeface="Segoe UI Light"/>
              </a:rPr>
              <a:t> WINDOWS AZURE</a:t>
            </a:r>
          </a:p>
        </p:txBody>
      </p:sp>
      <p:pic>
        <p:nvPicPr>
          <p:cNvPr id="18" name="Picture 17"/>
          <p:cNvPicPr>
            <a:picLocks noChangeAspect="1"/>
          </p:cNvPicPr>
          <p:nvPr userDrawn="1"/>
        </p:nvPicPr>
        <p:blipFill rotWithShape="1">
          <a:blip r:embed="rId12" cstate="print">
            <a:extLst>
              <a:ext uri="{28A0092B-C50C-407E-A947-70E740481C1C}">
                <a14:useLocalDpi xmlns:a14="http://schemas.microsoft.com/office/drawing/2010/main" val="0"/>
              </a:ext>
            </a:extLst>
          </a:blip>
          <a:srcRect/>
          <a:stretch/>
        </p:blipFill>
        <p:spPr>
          <a:xfrm>
            <a:off x="335618" y="6132408"/>
            <a:ext cx="1478441" cy="725592"/>
          </a:xfrm>
          <a:prstGeom prst="rect">
            <a:avLst/>
          </a:prstGeom>
        </p:spPr>
      </p:pic>
      <p:pic>
        <p:nvPicPr>
          <p:cNvPr id="19" name="Picture 18"/>
          <p:cNvPicPr>
            <a:picLocks noChangeAspect="1"/>
          </p:cNvPicPr>
          <p:nvPr userDrawn="1"/>
        </p:nvPicPr>
        <p:blipFill rotWithShape="1">
          <a:blip r:embed="rId13">
            <a:extLst>
              <a:ext uri="{28A0092B-C50C-407E-A947-70E740481C1C}">
                <a14:useLocalDpi xmlns:a14="http://schemas.microsoft.com/office/drawing/2010/main" val="0"/>
              </a:ext>
            </a:extLst>
          </a:blip>
          <a:srcRect/>
          <a:stretch/>
        </p:blipFill>
        <p:spPr>
          <a:xfrm>
            <a:off x="4227225" y="4463041"/>
            <a:ext cx="1114265" cy="1317695"/>
          </a:xfrm>
          <a:prstGeom prst="rect">
            <a:avLst/>
          </a:prstGeom>
        </p:spPr>
      </p:pic>
      <p:pic>
        <p:nvPicPr>
          <p:cNvPr id="20" name="Picture 19"/>
          <p:cNvPicPr>
            <a:picLocks noChangeAspect="1"/>
          </p:cNvPicPr>
          <p:nvPr userDrawn="1"/>
        </p:nvPicPr>
        <p:blipFill rotWithShape="1">
          <a:blip r:embed="rId14" cstate="print">
            <a:extLst>
              <a:ext uri="{28A0092B-C50C-407E-A947-70E740481C1C}">
                <a14:useLocalDpi xmlns:a14="http://schemas.microsoft.com/office/drawing/2010/main" val="0"/>
              </a:ext>
            </a:extLst>
          </a:blip>
          <a:srcRect/>
          <a:stretch/>
        </p:blipFill>
        <p:spPr>
          <a:xfrm>
            <a:off x="10915361" y="2862281"/>
            <a:ext cx="1052409" cy="1205812"/>
          </a:xfrm>
          <a:prstGeom prst="rect">
            <a:avLst/>
          </a:prstGeom>
        </p:spPr>
      </p:pic>
    </p:spTree>
    <p:extLst>
      <p:ext uri="{BB962C8B-B14F-4D97-AF65-F5344CB8AC3E}">
        <p14:creationId xmlns:p14="http://schemas.microsoft.com/office/powerpoint/2010/main" val="4259395873"/>
      </p:ext>
    </p:extLst>
  </p:cSld>
  <p:clrMapOvr>
    <a:masterClrMapping/>
  </p:clrMapOvr>
  <p:transition>
    <p:fade/>
  </p:transition>
  <p:timing>
    <p:tnLst>
      <p:par>
        <p:cTn id="1" dur="indefinite" restart="never" nodeType="tmRoot"/>
      </p:par>
    </p:tnLst>
  </p:timing>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Walkin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6902447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Walkin Slide - Tokyo, Japa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7696265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Walkin Slide - Sydney, Austral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0894336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Walkin Slide - Toronto, Canad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76602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Walkin Slide - Toronto, Canad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4859079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Walkin Slide - London, United Kingdom">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1855741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userDrawn="1">
  <p:cSld name="Walkin Slide - Buenos Aires, Argentin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089675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Walkin Slide - Auckland, New Zeala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583461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Walkin Slide - Chennai, Ind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2811621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userDrawn="1">
  <p:cSld name="Walkin Slide - Sao Paulo, Brazil">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7015202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Walkin Slide - Paris, Franc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4674101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Walkin Slide - Frankfurt, Germany">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19806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1344" y="3452038"/>
            <a:ext cx="6486923" cy="2002536"/>
          </a:xfrm>
        </p:spPr>
        <p:txBody>
          <a:bodyPr vert="horz" wrap="square" lIns="0" tIns="0" rIns="0" bIns="0" rtlCol="0" anchor="ctr" anchorCtr="0">
            <a:noAutofit/>
          </a:bodyPr>
          <a:lstStyle>
            <a:lvl1pPr algn="l" defTabSz="914363" rtl="0" eaLnBrk="1" latinLnBrk="0" hangingPunct="1">
              <a:lnSpc>
                <a:spcPct val="90000"/>
              </a:lnSpc>
              <a:spcBef>
                <a:spcPct val="0"/>
              </a:spcBef>
              <a:buNone/>
              <a:defRPr lang="en-US" sz="6000" b="0" kern="1200" cap="none" spc="-100" baseline="0" dirty="0">
                <a:ln w="3175">
                  <a:noFill/>
                </a:ln>
                <a:solidFill>
                  <a:schemeClr val="tx1">
                    <a:alpha val="99000"/>
                  </a:schemeClr>
                </a:solidFill>
                <a:effectLst/>
                <a:latin typeface="Segoe UI Light" pitchFamily="34" charset="0"/>
                <a:ea typeface="+mn-ea"/>
                <a:cs typeface="Arial" charset="0"/>
              </a:defRPr>
            </a:lvl1pPr>
          </a:lstStyle>
          <a:p>
            <a:pPr lvl="0"/>
            <a:r>
              <a:rPr lang="en-US" dirty="0" smtClean="0"/>
              <a:t>Title Here</a:t>
            </a:r>
            <a:endParaRPr lang="en-US" dirty="0"/>
          </a:p>
        </p:txBody>
      </p:sp>
      <p:sp>
        <p:nvSpPr>
          <p:cNvPr id="5" name="Text Placeholder 4"/>
          <p:cNvSpPr>
            <a:spLocks noGrp="1"/>
          </p:cNvSpPr>
          <p:nvPr>
            <p:ph type="body" sz="quarter" idx="12" hasCustomPrompt="1"/>
          </p:nvPr>
        </p:nvSpPr>
        <p:spPr>
          <a:xfrm>
            <a:off x="521344" y="5482007"/>
            <a:ext cx="6484785" cy="858697"/>
          </a:xfrm>
        </p:spPr>
        <p:txBody>
          <a:bodyPr vert="horz" wrap="square" lIns="0" tIns="0" rIns="0" bIns="0" rtlCol="0">
            <a:spAutoFit/>
          </a:bodyPr>
          <a:lstStyle>
            <a:lvl1pPr marL="0" indent="0">
              <a:buNone/>
              <a:defRPr lang="en-US" sz="1800" kern="1200" dirty="0">
                <a:solidFill>
                  <a:schemeClr val="tx1">
                    <a:alpha val="99000"/>
                  </a:schemeClr>
                </a:solidFill>
                <a:latin typeface="+mn-lt"/>
                <a:ea typeface="+mn-ea"/>
                <a:cs typeface="+mn-cs"/>
              </a:defRPr>
            </a:lvl1pPr>
          </a:lstStyle>
          <a:p>
            <a:pPr lvl="0"/>
            <a:r>
              <a:rPr lang="en-US" dirty="0" smtClean="0"/>
              <a:t>Name</a:t>
            </a:r>
          </a:p>
          <a:p>
            <a:pPr lvl="0"/>
            <a:r>
              <a:rPr lang="en-US" dirty="0" smtClean="0"/>
              <a:t>Title</a:t>
            </a:r>
          </a:p>
          <a:p>
            <a:pPr lvl="0"/>
            <a:r>
              <a:rPr lang="en-US" dirty="0" smtClean="0"/>
              <a:t>Microsoft Corporation</a:t>
            </a:r>
          </a:p>
        </p:txBody>
      </p:sp>
    </p:spTree>
    <p:extLst>
      <p:ext uri="{BB962C8B-B14F-4D97-AF65-F5344CB8AC3E}">
        <p14:creationId xmlns:p14="http://schemas.microsoft.com/office/powerpoint/2010/main" val="313317181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Section Tit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7" y="1901953"/>
            <a:ext cx="6859786" cy="1828193"/>
          </a:xfrm>
        </p:spPr>
        <p:txBody>
          <a:bodyPr anchor="b" anchorCtr="0"/>
          <a:lstStyle>
            <a:lvl1pPr>
              <a:defRPr kumimoji="0" lang="en-US" sz="6600" b="0" i="0" u="none" strike="noStrike" kern="1200" cap="none" spc="-120" normalizeH="0" baseline="0" dirty="0">
                <a:ln w="3175">
                  <a:noFill/>
                </a:ln>
                <a:solidFill>
                  <a:schemeClr val="tx1">
                    <a:alpha val="99000"/>
                  </a:schemeClr>
                </a:solidFill>
                <a:effectLst/>
                <a:uLnTx/>
                <a:uFillTx/>
                <a:latin typeface="Segoe UI Light"/>
                <a:ea typeface="+mn-ea"/>
                <a:cs typeface="Arial" charset="0"/>
              </a:defRPr>
            </a:lvl1pPr>
          </a:lstStyle>
          <a:p>
            <a:pPr marL="0" lvl="0" indent="0" algn="l" defTabSz="914363" rtl="0" eaLnBrk="1" latinLnBrk="0" hangingPunct="1">
              <a:lnSpc>
                <a:spcPct val="90000"/>
              </a:lnSpc>
              <a:spcBef>
                <a:spcPct val="20000"/>
              </a:spcBef>
              <a:buSzPct val="80000"/>
              <a:buFont typeface="Arial" pitchFamily="34" charset="0"/>
              <a:buNone/>
            </a:pPr>
            <a:r>
              <a:rPr lang="en-US" dirty="0" smtClean="0"/>
              <a:t>Click to edit title style</a:t>
            </a:r>
            <a:endParaRPr lang="en-US" dirty="0"/>
          </a:p>
        </p:txBody>
      </p:sp>
    </p:spTree>
    <p:extLst>
      <p:ext uri="{BB962C8B-B14F-4D97-AF65-F5344CB8AC3E}">
        <p14:creationId xmlns:p14="http://schemas.microsoft.com/office/powerpoint/2010/main" val="751279111"/>
      </p:ext>
    </p:extLst>
  </p:cSld>
  <p:clrMapOvr>
    <a:masterClrMapping/>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Walkin Slide - London, United Kingdom">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3580319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392" y="4343401"/>
            <a:ext cx="10240453" cy="461665"/>
          </a:xfrm>
        </p:spPr>
        <p:txBody>
          <a:bodyPr>
            <a:noAutofit/>
          </a:bodyPr>
          <a:lstStyle>
            <a:lvl1pPr marL="0" indent="0" algn="l">
              <a:lnSpc>
                <a:spcPct val="90000"/>
              </a:lnSpc>
              <a:spcBef>
                <a:spcPts val="0"/>
              </a:spcBef>
              <a:buNone/>
              <a:defRPr lang="en-US" sz="3600" kern="1200" spc="-70" baseline="0" dirty="0">
                <a:solidFill>
                  <a:schemeClr val="tx1">
                    <a:alpha val="99000"/>
                  </a:schemeClr>
                </a:soli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392" y="2739678"/>
            <a:ext cx="10248394"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solidFill>
                  <a:schemeClr val="tx2">
                    <a:alpha val="99000"/>
                  </a:schemeClr>
                </a:soli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392" y="1447800"/>
            <a:ext cx="10240454" cy="914096"/>
          </a:xfrm>
        </p:spPr>
        <p:txBody>
          <a:bodyPr wrap="square" anchor="b">
            <a:noAutofit/>
          </a:bodyPr>
          <a:lstStyle>
            <a:lvl1pPr marL="0" indent="0">
              <a:buNone/>
              <a:defRPr sz="6600" spc="-150">
                <a:solidFill>
                  <a:schemeClr val="tx1">
                    <a:alpha val="99000"/>
                  </a:schemeClr>
                </a:solidFill>
              </a:defRPr>
            </a:lvl1pPr>
          </a:lstStyle>
          <a:p>
            <a:pPr lvl="0"/>
            <a:r>
              <a:rPr lang="en-US" smtClean="0"/>
              <a:t>Click to edit Master text styles</a:t>
            </a:r>
          </a:p>
        </p:txBody>
      </p:sp>
    </p:spTree>
    <p:extLst>
      <p:ext uri="{BB962C8B-B14F-4D97-AF65-F5344CB8AC3E}">
        <p14:creationId xmlns:p14="http://schemas.microsoft.com/office/powerpoint/2010/main" val="310279664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15" name="Rectangle 14"/>
          <p:cNvSpPr/>
          <p:nvPr userDrawn="1"/>
        </p:nvSpPr>
        <p:spPr bwMode="gray">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grpSp>
        <p:nvGrpSpPr>
          <p:cNvPr id="16" name="Group 15"/>
          <p:cNvGrpSpPr/>
          <p:nvPr userDrawn="1"/>
        </p:nvGrpSpPr>
        <p:grpSpPr bwMode="black">
          <a:xfrm>
            <a:off x="872848" y="3005011"/>
            <a:ext cx="2401043" cy="2135546"/>
            <a:chOff x="4470400" y="2038516"/>
            <a:chExt cx="3238500" cy="2881148"/>
          </a:xfrm>
          <a:solidFill>
            <a:schemeClr val="accent2"/>
          </a:solidFill>
        </p:grpSpPr>
        <p:sp>
          <p:nvSpPr>
            <p:cNvPr id="17" name="Freeform 6"/>
            <p:cNvSpPr>
              <a:spLocks/>
            </p:cNvSpPr>
            <p:nvPr userDrawn="1"/>
          </p:nvSpPr>
          <p:spPr bwMode="black">
            <a:xfrm>
              <a:off x="4470400" y="2314576"/>
              <a:ext cx="1319213" cy="2605088"/>
            </a:xfrm>
            <a:custGeom>
              <a:avLst/>
              <a:gdLst>
                <a:gd name="T0" fmla="*/ 501 w 1663"/>
                <a:gd name="T1" fmla="*/ 0 h 3282"/>
                <a:gd name="T2" fmla="*/ 1663 w 1663"/>
                <a:gd name="T3" fmla="*/ 0 h 3282"/>
                <a:gd name="T4" fmla="*/ 1663 w 1663"/>
                <a:gd name="T5" fmla="*/ 1694 h 3282"/>
                <a:gd name="T6" fmla="*/ 1385 w 1663"/>
                <a:gd name="T7" fmla="*/ 1694 h 3282"/>
                <a:gd name="T8" fmla="*/ 1396 w 1663"/>
                <a:gd name="T9" fmla="*/ 3282 h 3282"/>
                <a:gd name="T10" fmla="*/ 0 w 1663"/>
                <a:gd name="T11" fmla="*/ 3282 h 3282"/>
                <a:gd name="T12" fmla="*/ 0 w 1663"/>
                <a:gd name="T13" fmla="*/ 2067 h 3282"/>
                <a:gd name="T14" fmla="*/ 501 w 166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63" h="3282">
                  <a:moveTo>
                    <a:pt x="501" y="0"/>
                  </a:moveTo>
                  <a:lnTo>
                    <a:pt x="1663" y="0"/>
                  </a:lnTo>
                  <a:lnTo>
                    <a:pt x="1663" y="1694"/>
                  </a:lnTo>
                  <a:lnTo>
                    <a:pt x="1385" y="1694"/>
                  </a:lnTo>
                  <a:lnTo>
                    <a:pt x="1396" y="3282"/>
                  </a:lnTo>
                  <a:lnTo>
                    <a:pt x="0" y="3282"/>
                  </a:lnTo>
                  <a:lnTo>
                    <a:pt x="0" y="2067"/>
                  </a:lnTo>
                  <a:lnTo>
                    <a:pt x="5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914363"/>
              <a:endParaRPr lang="en-US" sz="1800">
                <a:solidFill>
                  <a:srgbClr val="5F5F5F"/>
                </a:solidFill>
              </a:endParaRPr>
            </a:p>
          </p:txBody>
        </p:sp>
        <p:sp>
          <p:nvSpPr>
            <p:cNvPr id="18" name="Freeform 7"/>
            <p:cNvSpPr>
              <a:spLocks/>
            </p:cNvSpPr>
            <p:nvPr userDrawn="1"/>
          </p:nvSpPr>
          <p:spPr bwMode="black">
            <a:xfrm>
              <a:off x="6381750" y="2314576"/>
              <a:ext cx="1327150" cy="2605088"/>
            </a:xfrm>
            <a:custGeom>
              <a:avLst/>
              <a:gdLst>
                <a:gd name="T0" fmla="*/ 0 w 1673"/>
                <a:gd name="T1" fmla="*/ 0 h 3282"/>
                <a:gd name="T2" fmla="*/ 1169 w 1673"/>
                <a:gd name="T3" fmla="*/ 0 h 3282"/>
                <a:gd name="T4" fmla="*/ 1673 w 1673"/>
                <a:gd name="T5" fmla="*/ 2067 h 3282"/>
                <a:gd name="T6" fmla="*/ 1673 w 1673"/>
                <a:gd name="T7" fmla="*/ 3282 h 3282"/>
                <a:gd name="T8" fmla="*/ 268 w 1673"/>
                <a:gd name="T9" fmla="*/ 3282 h 3282"/>
                <a:gd name="T10" fmla="*/ 279 w 1673"/>
                <a:gd name="T11" fmla="*/ 1694 h 3282"/>
                <a:gd name="T12" fmla="*/ 0 w 1673"/>
                <a:gd name="T13" fmla="*/ 1694 h 3282"/>
                <a:gd name="T14" fmla="*/ 0 w 167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73" h="3282">
                  <a:moveTo>
                    <a:pt x="0" y="0"/>
                  </a:moveTo>
                  <a:lnTo>
                    <a:pt x="1169" y="0"/>
                  </a:lnTo>
                  <a:lnTo>
                    <a:pt x="1673" y="2067"/>
                  </a:lnTo>
                  <a:lnTo>
                    <a:pt x="1673" y="3282"/>
                  </a:lnTo>
                  <a:lnTo>
                    <a:pt x="268" y="3282"/>
                  </a:lnTo>
                  <a:lnTo>
                    <a:pt x="279" y="1694"/>
                  </a:lnTo>
                  <a:lnTo>
                    <a:pt x="0" y="1694"/>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914363"/>
              <a:endParaRPr lang="en-US" sz="1800">
                <a:solidFill>
                  <a:srgbClr val="5F5F5F"/>
                </a:solidFill>
              </a:endParaRPr>
            </a:p>
          </p:txBody>
        </p:sp>
        <p:sp>
          <p:nvSpPr>
            <p:cNvPr id="19" name="Rectangle 8"/>
            <p:cNvSpPr>
              <a:spLocks noChangeArrowheads="1"/>
            </p:cNvSpPr>
            <p:nvPr userDrawn="1"/>
          </p:nvSpPr>
          <p:spPr bwMode="black">
            <a:xfrm>
              <a:off x="5916613" y="2314578"/>
              <a:ext cx="338138" cy="1118394"/>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63"/>
              <a:endParaRPr lang="en-US" sz="1800">
                <a:solidFill>
                  <a:srgbClr val="5F5F5F"/>
                </a:solidFill>
              </a:endParaRPr>
            </a:p>
          </p:txBody>
        </p:sp>
        <p:sp>
          <p:nvSpPr>
            <p:cNvPr id="20" name="Rectangle 9"/>
            <p:cNvSpPr>
              <a:spLocks noChangeArrowheads="1"/>
            </p:cNvSpPr>
            <p:nvPr userDrawn="1"/>
          </p:nvSpPr>
          <p:spPr bwMode="black">
            <a:xfrm>
              <a:off x="5172076"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63"/>
              <a:endParaRPr lang="en-US" sz="1800">
                <a:solidFill>
                  <a:srgbClr val="5F5F5F"/>
                </a:solidFill>
              </a:endParaRPr>
            </a:p>
          </p:txBody>
        </p:sp>
        <p:sp>
          <p:nvSpPr>
            <p:cNvPr id="21" name="Rectangle 10"/>
            <p:cNvSpPr>
              <a:spLocks noChangeArrowheads="1"/>
            </p:cNvSpPr>
            <p:nvPr userDrawn="1"/>
          </p:nvSpPr>
          <p:spPr bwMode="black">
            <a:xfrm>
              <a:off x="6381750"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63"/>
              <a:endParaRPr lang="en-US" sz="1800">
                <a:solidFill>
                  <a:srgbClr val="5F5F5F"/>
                </a:solidFill>
              </a:endParaRPr>
            </a:p>
          </p:txBody>
        </p:sp>
      </p:grpSp>
      <p:sp>
        <p:nvSpPr>
          <p:cNvPr id="3" name="Subtitle 2"/>
          <p:cNvSpPr>
            <a:spLocks noGrp="1"/>
          </p:cNvSpPr>
          <p:nvPr>
            <p:ph type="subTitle" idx="1" hasCustomPrompt="1"/>
          </p:nvPr>
        </p:nvSpPr>
        <p:spPr>
          <a:xfrm>
            <a:off x="3475625" y="3419856"/>
            <a:ext cx="6951250" cy="1243584"/>
          </a:xfrm>
        </p:spPr>
        <p:txBody>
          <a:bodyPr vert="horz" wrap="square" lIns="182880" tIns="182880" rIns="0" bIns="0" rtlCol="0" anchor="ctr" anchorCtr="0">
            <a:spAutoFit/>
          </a:bodyPr>
          <a:lstStyle>
            <a:lvl1pPr marL="574675" indent="-571500">
              <a:buNone/>
              <a:defRPr lang="en-US" sz="4400" spc="-100" dirty="0" smtClean="0">
                <a:solidFill>
                  <a:schemeClr val="tx1">
                    <a:alpha val="99000"/>
                  </a:schemeClr>
                </a:solidFill>
                <a:latin typeface="Segoe UI Light" pitchFamily="34" charset="0"/>
              </a:defRPr>
            </a:lvl1pPr>
            <a:lvl2pPr marL="346075" indent="-342900">
              <a:buNone/>
              <a:defRPr lang="en-US" spc="-50" dirty="0" smtClean="0">
                <a:solidFill>
                  <a:schemeClr val="tx1">
                    <a:alpha val="99000"/>
                  </a:schemeClr>
                </a:solidFill>
              </a:defRPr>
            </a:lvl2pPr>
          </a:lstStyle>
          <a:p>
            <a:pPr marL="3175" lvl="0" indent="0">
              <a:spcBef>
                <a:spcPts val="0"/>
              </a:spcBef>
              <a:spcAft>
                <a:spcPts val="900"/>
              </a:spcAft>
              <a:buSzPct val="80000"/>
            </a:pPr>
            <a:r>
              <a:rPr lang="en-US" dirty="0" smtClean="0"/>
              <a:t>Click to edit Master text styles</a:t>
            </a:r>
          </a:p>
          <a:p>
            <a:pPr marL="3175" lvl="1" indent="0">
              <a:spcBef>
                <a:spcPts val="0"/>
              </a:spcBef>
              <a:spcAft>
                <a:spcPts val="900"/>
              </a:spcAft>
              <a:buSzPct val="80000"/>
            </a:pPr>
            <a:r>
              <a:rPr lang="en-US" dirty="0" smtClean="0"/>
              <a:t>Second level</a:t>
            </a:r>
          </a:p>
        </p:txBody>
      </p:sp>
      <p:sp>
        <p:nvSpPr>
          <p:cNvPr id="5" name="Text Placeholder 4"/>
          <p:cNvSpPr>
            <a:spLocks noGrp="1"/>
          </p:cNvSpPr>
          <p:nvPr>
            <p:ph type="body" sz="quarter" idx="11"/>
          </p:nvPr>
        </p:nvSpPr>
        <p:spPr>
          <a:xfrm>
            <a:off x="521344" y="228601"/>
            <a:ext cx="11149439" cy="747897"/>
          </a:xfrm>
        </p:spPr>
        <p:txBody>
          <a:bodyPr vert="horz" wrap="square" lIns="0" tIns="0" rIns="0" bIns="0" rtlCol="0" anchor="t">
            <a:spAutoFit/>
          </a:bodyPr>
          <a:lstStyle>
            <a:lvl1pPr marL="0" indent="0">
              <a:buNone/>
              <a:defRPr lang="en-US" sz="5400" b="0" cap="none" spc="-100" dirty="0" smtClean="0">
                <a:ln w="3175">
                  <a:noFill/>
                </a:ln>
                <a:solidFill>
                  <a:schemeClr val="tx1">
                    <a:alpha val="99000"/>
                  </a:schemeClr>
                </a:solidFill>
                <a:effectLst/>
                <a:latin typeface="Segoe UI Light" pitchFamily="34" charset="0"/>
                <a:cs typeface="Arial" charset="0"/>
              </a:defRPr>
            </a:lvl1pPr>
          </a:lstStyle>
          <a:p>
            <a:pPr lvl="0">
              <a:spcBef>
                <a:spcPct val="0"/>
              </a:spcBef>
            </a:pPr>
            <a:r>
              <a:rPr lang="en-US" smtClean="0"/>
              <a:t>Click to edit Master text styles</a:t>
            </a:r>
          </a:p>
        </p:txBody>
      </p:sp>
    </p:spTree>
    <p:extLst>
      <p:ext uri="{BB962C8B-B14F-4D97-AF65-F5344CB8AC3E}">
        <p14:creationId xmlns:p14="http://schemas.microsoft.com/office/powerpoint/2010/main" val="421604070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a:solidFill>
                  <a:schemeClr val="tx1">
                    <a:alpha val="99000"/>
                  </a:schemeClr>
                </a:soli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2043636"/>
          </a:xfrm>
          <a:prstGeom prst="rect">
            <a:avLst/>
          </a:prstGeom>
        </p:spPr>
        <p:txBody>
          <a:bodyPr/>
          <a:lstStyle>
            <a:lvl1pPr marL="0" indent="0">
              <a:buFont typeface="Wingdings" pitchFamily="2" charset="2"/>
              <a:buNone/>
              <a:defRPr sz="4000">
                <a:solidFill>
                  <a:schemeClr val="tx1">
                    <a:alpha val="99000"/>
                  </a:schemeClr>
                </a:solidFill>
              </a:defRPr>
            </a:lvl1pPr>
            <a:lvl2pPr marL="284162"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lang="en-US" sz="2400" kern="1200" spc="0" baseline="0" dirty="0" smtClean="0">
                <a:solidFill>
                  <a:schemeClr val="tx1">
                    <a:alpha val="99000"/>
                  </a:schemeClr>
                </a:solidFill>
                <a:latin typeface="+mn-lt"/>
                <a:ea typeface="+mn-ea"/>
                <a:cs typeface="+mn-cs"/>
              </a:defRPr>
            </a:lvl2pPr>
            <a:lvl3pPr marL="517525" indent="0">
              <a:buFont typeface="Wingdings" pitchFamily="2" charset="2"/>
              <a:buNone/>
              <a:tabLst/>
              <a:defRPr>
                <a:solidFill>
                  <a:schemeClr val="tx1">
                    <a:alpha val="99000"/>
                  </a:schemeClr>
                </a:solidFill>
                <a:latin typeface="+mn-lt"/>
              </a:defRPr>
            </a:lvl3pPr>
            <a:lvl4pPr marL="741362" indent="0">
              <a:buFont typeface="Wingdings" pitchFamily="2" charset="2"/>
              <a:buNone/>
              <a:defRPr>
                <a:solidFill>
                  <a:schemeClr val="tx1">
                    <a:alpha val="99000"/>
                  </a:schemeClr>
                </a:solidFill>
                <a:latin typeface="+mn-lt"/>
              </a:defRPr>
            </a:lvl4pPr>
            <a:lvl5pPr marL="914400" indent="0">
              <a:buFont typeface="Wingdings" pitchFamily="2" charset="2"/>
              <a:buNone/>
              <a:tabLst/>
              <a:defRPr>
                <a:solidFill>
                  <a:schemeClr val="tx1">
                    <a:alpha val="99000"/>
                  </a:schemeClr>
                </a:solidFill>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962267959"/>
      </p:ext>
    </p:extLst>
  </p:cSld>
  <p:clrMapOvr>
    <a:masterClrMapping/>
  </p:clrMapOvr>
  <p:transition>
    <p:fade/>
  </p:transition>
  <p:timing>
    <p:tnLst>
      <p:par>
        <p:cTn id="1" dur="indefinite" restart="never" nodeType="tmRoot"/>
      </p:par>
    </p:tnLst>
  </p:timing>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8" y="1447799"/>
            <a:ext cx="11151917" cy="2043636"/>
          </a:xfrm>
          <a:prstGeom prst="rect">
            <a:avLst/>
          </a:prstGeom>
        </p:spPr>
        <p:txBody>
          <a:bodyPr/>
          <a:lstStyle>
            <a:lvl1pPr marL="0" indent="0">
              <a:spcBef>
                <a:spcPts val="2400"/>
              </a:spcBef>
              <a:buNone/>
              <a:defRPr sz="4000">
                <a:solidFill>
                  <a:schemeClr val="tx2">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775" indent="0">
              <a:buNone/>
              <a:defRPr lang="en-US" sz="2400" kern="1200" spc="0" baseline="0" dirty="0" smtClean="0">
                <a:solidFill>
                  <a:schemeClr val="tx1">
                    <a:alpha val="99000"/>
                  </a:schemeClr>
                </a:solidFill>
                <a:latin typeface="+mn-lt"/>
                <a:ea typeface="+mn-ea"/>
                <a:cs typeface="+mn-cs"/>
              </a:defRPr>
            </a:lvl3pPr>
            <a:lvl4pPr marL="457200" indent="0">
              <a:buNone/>
              <a:defRPr lang="en-US" sz="2000" kern="1200" spc="0" baseline="0" dirty="0" smtClean="0">
                <a:solidFill>
                  <a:schemeClr val="tx1">
                    <a:alpha val="99000"/>
                  </a:schemeClr>
                </a:solidFill>
                <a:latin typeface="+mn-lt"/>
                <a:ea typeface="+mn-ea"/>
                <a:cs typeface="+mn-cs"/>
              </a:defRPr>
            </a:lvl4pPr>
            <a:lvl5pPr marL="693738" indent="0">
              <a:buNone/>
              <a:defRPr lang="en-US" sz="2000" kern="1200" spc="0" baseline="0" dirty="0">
                <a:solidFill>
                  <a:schemeClr val="tx1">
                    <a:alpha val="99000"/>
                  </a:schemeClr>
                </a:solidFill>
                <a:latin typeface="+mn-lt"/>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603076771"/>
      </p:ext>
    </p:extLst>
  </p:cSld>
  <p:clrMapOvr>
    <a:masterClrMapping/>
  </p:clrMapOvr>
  <p:transition>
    <p:fade/>
  </p:transition>
  <p:timing>
    <p:tnLst>
      <p:par>
        <p:cTn id="1" dur="indefinite" restart="never" nodeType="tmRoot"/>
      </p:par>
    </p:tnLst>
  </p:timing>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8" y="1447799"/>
            <a:ext cx="11151917" cy="2043636"/>
          </a:xfrm>
          <a:prstGeom prst="rect">
            <a:avLst/>
          </a:prstGeom>
        </p:spPr>
        <p:txBody>
          <a:bodyPr/>
          <a:lstStyle>
            <a:lvl1pPr marL="0" indent="0">
              <a:spcBef>
                <a:spcPts val="2400"/>
              </a:spcBef>
              <a:buNone/>
              <a:defRPr sz="4000">
                <a:solidFill>
                  <a:schemeClr val="tx1">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775" indent="0">
              <a:buNone/>
              <a:defRPr lang="en-US" sz="2400" kern="1200" spc="0" baseline="0" dirty="0" smtClean="0">
                <a:solidFill>
                  <a:schemeClr val="tx1">
                    <a:alpha val="99000"/>
                  </a:schemeClr>
                </a:solidFill>
                <a:latin typeface="+mn-lt"/>
                <a:ea typeface="+mn-ea"/>
                <a:cs typeface="+mn-cs"/>
              </a:defRPr>
            </a:lvl3pPr>
            <a:lvl4pPr marL="457200" indent="0">
              <a:buNone/>
              <a:defRPr lang="en-US" sz="2000" kern="1200" spc="0" baseline="0" dirty="0" smtClean="0">
                <a:solidFill>
                  <a:schemeClr val="tx1">
                    <a:alpha val="99000"/>
                  </a:schemeClr>
                </a:solidFill>
                <a:latin typeface="+mn-lt"/>
                <a:ea typeface="+mn-ea"/>
                <a:cs typeface="+mn-cs"/>
              </a:defRPr>
            </a:lvl4pPr>
            <a:lvl5pPr marL="693738" indent="0">
              <a:buNone/>
              <a:defRPr lang="en-US" sz="2000" kern="1200" spc="0" baseline="0" dirty="0">
                <a:solidFill>
                  <a:schemeClr val="tx1">
                    <a:alpha val="99000"/>
                  </a:schemeClr>
                </a:solidFill>
                <a:latin typeface="+mn-lt"/>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987557483"/>
      </p:ext>
    </p:extLst>
  </p:cSld>
  <p:clrMapOvr>
    <a:masterClrMapping/>
  </p:clrMapOvr>
  <p:transition>
    <p:fade/>
  </p:transition>
  <p:timing>
    <p:tnLst>
      <p:par>
        <p:cTn id="1" dur="indefinite" restart="never" nodeType="tmRoot"/>
      </p:par>
    </p:tnLst>
  </p:timing>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836" y="1447801"/>
            <a:ext cx="5396365" cy="2351413"/>
          </a:xfrm>
        </p:spPr>
        <p:txBody>
          <a:bodyPr>
            <a:spAutoFit/>
          </a:bodyPr>
          <a:lstStyle>
            <a:lvl1pPr marL="292100" indent="-292100">
              <a:spcBef>
                <a:spcPts val="1200"/>
              </a:spcBef>
              <a:buClr>
                <a:schemeClr val="tx1"/>
              </a:buClr>
              <a:buFont typeface="Wingdings" pitchFamily="2" charset="2"/>
              <a:buChar char=""/>
              <a:defRPr/>
            </a:lvl1pPr>
            <a:lvl2pPr marL="520700" indent="-228600">
              <a:defRPr sz="2000"/>
            </a:lvl2pPr>
            <a:lvl3pPr marL="685800" indent="-165100">
              <a:tabLst/>
              <a:defRPr sz="2000"/>
            </a:lvl3pPr>
            <a:lvl4pPr marL="863600" indent="-177800">
              <a:defRPr/>
            </a:lvl4pPr>
            <a:lvl5pPr marL="1028700" indent="-16510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9563" y="1447801"/>
            <a:ext cx="5396365" cy="2351413"/>
          </a:xfrm>
        </p:spPr>
        <p:txBody>
          <a:bodyPr>
            <a:spAutoFit/>
          </a:bodyPr>
          <a:lstStyle>
            <a:lvl1pPr marL="339725" indent="-339725">
              <a:spcBef>
                <a:spcPts val="1200"/>
              </a:spcBef>
              <a:buFont typeface="Wingdings" pitchFamily="2" charset="2"/>
              <a:buChar char=""/>
              <a:defRPr lang="en-US" sz="3600" kern="1200" spc="-70" baseline="0" dirty="0" smtClean="0">
                <a:solidFill>
                  <a:schemeClr val="tx1">
                    <a:alpha val="99000"/>
                  </a:schemeClr>
                </a:solidFill>
                <a:latin typeface="+mj-lt"/>
                <a:ea typeface="+mn-ea"/>
                <a:cs typeface="+mn-cs"/>
              </a:defRPr>
            </a:lvl1pPr>
            <a:lvl2pPr marL="635000" indent="-342900">
              <a:defRPr lang="en-US" sz="2000" kern="1200" spc="0" baseline="0" dirty="0" smtClean="0">
                <a:solidFill>
                  <a:schemeClr val="tx1">
                    <a:alpha val="99000"/>
                  </a:schemeClr>
                </a:solidFill>
                <a:latin typeface="+mn-lt"/>
                <a:ea typeface="+mn-ea"/>
                <a:cs typeface="+mn-cs"/>
              </a:defRPr>
            </a:lvl2pPr>
            <a:lvl3pPr marL="863600" indent="-342900">
              <a:defRPr lang="en-US" sz="2000" kern="1200" spc="0" baseline="0" dirty="0" smtClean="0">
                <a:solidFill>
                  <a:schemeClr val="tx1">
                    <a:alpha val="99000"/>
                  </a:schemeClr>
                </a:solidFill>
                <a:latin typeface="+mn-lt"/>
                <a:ea typeface="+mn-ea"/>
                <a:cs typeface="+mn-cs"/>
              </a:defRPr>
            </a:lvl3pPr>
            <a:lvl4pPr marL="1028700" indent="-342900">
              <a:defRPr lang="en-US" sz="2000" kern="1200" spc="0" baseline="0" dirty="0" smtClean="0">
                <a:solidFill>
                  <a:schemeClr val="tx1">
                    <a:alpha val="99000"/>
                  </a:schemeClr>
                </a:solidFill>
                <a:latin typeface="+mn-lt"/>
                <a:ea typeface="+mn-ea"/>
                <a:cs typeface="+mn-cs"/>
              </a:defRPr>
            </a:lvl4pPr>
            <a:lvl5pPr marL="1206500" indent="-342900">
              <a:defRPr lang="en-US" sz="2000" kern="1200" spc="0" baseline="0" dirty="0">
                <a:solidFill>
                  <a:schemeClr val="tx1">
                    <a:alpha val="99000"/>
                  </a:schemeClr>
                </a:solidFill>
                <a:latin typeface="+mn-lt"/>
                <a:ea typeface="+mn-ea"/>
                <a:cs typeface="+mn-cs"/>
              </a:defRPr>
            </a:lvl5pPr>
          </a:lstStyle>
          <a:p>
            <a:pPr marL="292100" marR="0" lvl="0"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Click to edit Master text styles</a:t>
            </a:r>
          </a:p>
          <a:p>
            <a:pPr marL="292100" marR="0" lvl="1"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Second level</a:t>
            </a:r>
          </a:p>
          <a:p>
            <a:pPr marL="292100" marR="0" lvl="2"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Third level</a:t>
            </a:r>
          </a:p>
          <a:p>
            <a:pPr marL="292100" marR="0" lvl="3"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Fourth level</a:t>
            </a:r>
          </a:p>
          <a:p>
            <a:pPr marL="292100" marR="0" lvl="4"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Fifth level</a:t>
            </a:r>
            <a:endParaRPr lang="en-US" dirty="0"/>
          </a:p>
        </p:txBody>
      </p:sp>
    </p:spTree>
    <p:extLst>
      <p:ext uri="{BB962C8B-B14F-4D97-AF65-F5344CB8AC3E}">
        <p14:creationId xmlns:p14="http://schemas.microsoft.com/office/powerpoint/2010/main" val="1988413278"/>
      </p:ext>
    </p:extLst>
  </p:cSld>
  <p:clrMapOvr>
    <a:masterClrMapping/>
  </p:clrMapOvr>
  <p:transition>
    <p:fade/>
  </p:transition>
  <p:timing>
    <p:tnLst>
      <p:par>
        <p:cTn id="1" dur="indefinite" restart="never" nodeType="tmRoot"/>
      </p:par>
    </p:tnLst>
  </p:timing>
</p:sldLayout>
</file>

<file path=ppt/slideLayouts/slideLayout346.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000548"/>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000548"/>
          </a:xfrm>
        </p:spPr>
        <p:txBody>
          <a:bodyPr/>
          <a:lstStyle>
            <a:lvl1pPr marL="457200" indent="-457200">
              <a:lnSpc>
                <a:spcPct val="90000"/>
              </a:lnSpc>
              <a:buSzPct val="80000"/>
              <a:buFont typeface="Arial" pitchFamily="34" charset="0"/>
              <a:buChar char="•"/>
              <a:defRPr lang="en-US" sz="3200" kern="1200" spc="-70" baseline="0" dirty="0" smtClean="0">
                <a:solidFill>
                  <a:schemeClr val="tx1">
                    <a:alpha val="99000"/>
                  </a:schemeClr>
                </a:solidFill>
                <a:latin typeface="+mj-lt"/>
                <a:ea typeface="+mn-ea"/>
                <a:cs typeface="+mn-cs"/>
              </a:defRPr>
            </a:lvl1pPr>
            <a:lvl2pPr marL="798513" indent="-457200">
              <a:lnSpc>
                <a:spcPct val="90000"/>
              </a:lnSpc>
              <a:buSzPct val="80000"/>
              <a:buFont typeface="Arial" pitchFamily="34" charset="0"/>
              <a:buChar char="•"/>
              <a:defRPr lang="en-US" sz="2800" kern="1200" spc="0" baseline="0" dirty="0" smtClean="0">
                <a:solidFill>
                  <a:schemeClr val="tx1">
                    <a:alpha val="99000"/>
                  </a:schemeClr>
                </a:solidFill>
                <a:latin typeface="+mn-lt"/>
                <a:ea typeface="+mn-ea"/>
                <a:cs typeface="+mn-cs"/>
              </a:defRPr>
            </a:lvl2pPr>
            <a:lvl3pPr marL="969962" indent="-342900">
              <a:lnSpc>
                <a:spcPct val="90000"/>
              </a:lnSpc>
              <a:buSzPct val="80000"/>
              <a:buFont typeface="Arial" pitchFamily="34" charset="0"/>
              <a:buChar char="•"/>
              <a:defRPr lang="en-US" sz="2400" kern="1200" spc="0" baseline="0" dirty="0" smtClean="0">
                <a:solidFill>
                  <a:schemeClr val="tx1">
                    <a:alpha val="99000"/>
                  </a:schemeClr>
                </a:solidFill>
                <a:latin typeface="+mn-lt"/>
                <a:ea typeface="+mn-ea"/>
                <a:cs typeface="+mn-cs"/>
              </a:defRPr>
            </a:lvl3pPr>
            <a:lvl4pPr marL="1830388" indent="-342900">
              <a:lnSpc>
                <a:spcPct val="90000"/>
              </a:lnSpc>
              <a:buSzPct val="80000"/>
              <a:buFont typeface="Arial" pitchFamily="34" charset="0"/>
              <a:buChar char="•"/>
              <a:defRPr lang="en-US" sz="2000" kern="1200" spc="0" baseline="0" dirty="0" smtClean="0">
                <a:solidFill>
                  <a:schemeClr val="tx1">
                    <a:alpha val="99000"/>
                  </a:schemeClr>
                </a:solidFill>
                <a:latin typeface="+mn-lt"/>
                <a:ea typeface="+mn-ea"/>
                <a:cs typeface="+mn-cs"/>
              </a:defRPr>
            </a:lvl4pPr>
            <a:lvl5pPr marL="2055813" indent="-342900">
              <a:lnSpc>
                <a:spcPct val="90000"/>
              </a:lnSpc>
              <a:buSzPct val="80000"/>
              <a:buFont typeface="Arial" pitchFamily="34" charset="0"/>
              <a:buChar char="•"/>
              <a:defRPr lang="en-US" sz="2000" kern="1200" spc="0" baseline="0" dirty="0">
                <a:solidFill>
                  <a:schemeClr val="tx1">
                    <a:alpha val="99000"/>
                  </a:schemeClr>
                </a:solidFill>
                <a:latin typeface="+mn-lt"/>
                <a:ea typeface="+mn-ea"/>
                <a:cs typeface="+mn-cs"/>
              </a:defRPr>
            </a:lvl5pPr>
            <a:lvl6pPr>
              <a:defRPr sz="1800"/>
            </a:lvl6pPr>
            <a:lvl7pPr>
              <a:defRPr sz="1800"/>
            </a:lvl7pPr>
            <a:lvl8pPr>
              <a:defRPr sz="1800"/>
            </a:lvl8pPr>
            <a:lvl9pPr>
              <a:defRPr sz="1800"/>
            </a:lvl9pPr>
          </a:lstStyle>
          <a:p>
            <a:pPr marL="341313" marR="0" lvl="0" indent="-341313" algn="l" defTabSz="914363" rtl="0" eaLnBrk="1" fontAlgn="auto" latinLnBrk="0" hangingPunct="1">
              <a:lnSpc>
                <a:spcPct val="90000"/>
              </a:lnSpc>
              <a:spcBef>
                <a:spcPct val="20000"/>
              </a:spcBef>
              <a:spcAft>
                <a:spcPts val="0"/>
              </a:spcAft>
              <a:buClrTx/>
              <a:buSzPct val="80000"/>
              <a:buFont typeface="Arial" pitchFamily="34" charset="0"/>
              <a:buChar char="•"/>
              <a:tabLst/>
            </a:pPr>
            <a:r>
              <a:rPr lang="en-US" smtClean="0"/>
              <a:t>Click to edit Master text styles</a:t>
            </a:r>
          </a:p>
          <a:p>
            <a:pPr marL="341313" marR="0" lvl="1" indent="-341313" algn="l" defTabSz="914363" rtl="0" eaLnBrk="1" fontAlgn="auto" latinLnBrk="0" hangingPunct="1">
              <a:lnSpc>
                <a:spcPct val="90000"/>
              </a:lnSpc>
              <a:spcBef>
                <a:spcPct val="20000"/>
              </a:spcBef>
              <a:spcAft>
                <a:spcPts val="0"/>
              </a:spcAft>
              <a:buClrTx/>
              <a:buSzPct val="80000"/>
              <a:buFont typeface="Arial" pitchFamily="34" charset="0"/>
              <a:buChar char="•"/>
              <a:tabLst/>
            </a:pPr>
            <a:r>
              <a:rPr lang="en-US" smtClean="0"/>
              <a:t>Second level</a:t>
            </a:r>
          </a:p>
          <a:p>
            <a:pPr marL="341313" marR="0" lvl="2" indent="-341313" algn="l" defTabSz="914363" rtl="0" eaLnBrk="1" fontAlgn="auto" latinLnBrk="0" hangingPunct="1">
              <a:lnSpc>
                <a:spcPct val="90000"/>
              </a:lnSpc>
              <a:spcBef>
                <a:spcPct val="20000"/>
              </a:spcBef>
              <a:spcAft>
                <a:spcPts val="0"/>
              </a:spcAft>
              <a:buClrTx/>
              <a:buSzPct val="80000"/>
              <a:buFont typeface="Arial" pitchFamily="34" charset="0"/>
              <a:buChar char="•"/>
              <a:tabLst/>
            </a:pPr>
            <a:r>
              <a:rPr lang="en-US" smtClean="0"/>
              <a:t>Third level</a:t>
            </a:r>
          </a:p>
          <a:p>
            <a:pPr marL="341313" marR="0" lvl="3" indent="-341313" algn="l" defTabSz="914363" rtl="0" eaLnBrk="1" fontAlgn="auto" latinLnBrk="0" hangingPunct="1">
              <a:lnSpc>
                <a:spcPct val="90000"/>
              </a:lnSpc>
              <a:spcBef>
                <a:spcPct val="20000"/>
              </a:spcBef>
              <a:spcAft>
                <a:spcPts val="0"/>
              </a:spcAft>
              <a:buClrTx/>
              <a:buSzPct val="80000"/>
              <a:buFont typeface="Arial" pitchFamily="34" charset="0"/>
              <a:buChar char="•"/>
              <a:tabLst/>
            </a:pPr>
            <a:r>
              <a:rPr lang="en-US" smtClean="0"/>
              <a:t>Fourth level</a:t>
            </a:r>
          </a:p>
          <a:p>
            <a:pPr marL="341313" marR="0" lvl="4" indent="-341313" algn="l" defTabSz="914363" rtl="0" eaLnBrk="1" fontAlgn="auto" latinLnBrk="0" hangingPunct="1">
              <a:lnSpc>
                <a:spcPct val="90000"/>
              </a:lnSpc>
              <a:spcBef>
                <a:spcPct val="20000"/>
              </a:spcBef>
              <a:spcAft>
                <a:spcPts val="0"/>
              </a:spcAft>
              <a:buClrTx/>
              <a:buSzPct val="80000"/>
              <a:buFont typeface="Arial" pitchFamily="34" charset="0"/>
              <a:buChar char="•"/>
              <a:tabLst/>
            </a:pPr>
            <a:r>
              <a:rPr lang="en-US" smtClean="0"/>
              <a:t>Fifth level</a:t>
            </a:r>
            <a:endParaRPr lang="en-US" dirty="0"/>
          </a:p>
        </p:txBody>
      </p:sp>
    </p:spTree>
    <p:extLst>
      <p:ext uri="{BB962C8B-B14F-4D97-AF65-F5344CB8AC3E}">
        <p14:creationId xmlns:p14="http://schemas.microsoft.com/office/powerpoint/2010/main" val="469280719"/>
      </p:ext>
    </p:extLst>
  </p:cSld>
  <p:clrMapOvr>
    <a:masterClrMapping/>
  </p:clrMapOvr>
  <p:transition>
    <p:fade/>
  </p:transition>
  <p:timing>
    <p:tnLst>
      <p:par>
        <p:cTn id="1" dur="indefinite" restart="never" nodeType="tmRoot"/>
      </p:par>
    </p:tnLst>
  </p:timing>
</p:sldLayout>
</file>

<file path=ppt/slideLayouts/slideLayout347.xml><?xml version="1.0" encoding="utf-8"?>
<p:sldLayout xmlns:a="http://schemas.openxmlformats.org/drawingml/2006/main" xmlns:r="http://schemas.openxmlformats.org/officeDocument/2006/relationships" xmlns:p="http://schemas.openxmlformats.org/presentationml/2006/main" type="twoTxTwoObj" preserve="1">
  <p:cSld name="1_Compariso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266796"/>
            <a:ext cx="5486400"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spTree>
    <p:extLst>
      <p:ext uri="{BB962C8B-B14F-4D97-AF65-F5344CB8AC3E}">
        <p14:creationId xmlns:p14="http://schemas.microsoft.com/office/powerpoint/2010/main" val="3242881266"/>
      </p:ext>
    </p:extLst>
  </p:cSld>
  <p:clrMapOvr>
    <a:masterClrMapping/>
  </p:clrMapOvr>
  <p:transition>
    <p:fade/>
  </p:transition>
  <p:timing>
    <p:tnLst>
      <p:par>
        <p:cTn id="1" dur="indefinite" restart="never" nodeType="tmRoot"/>
      </p:par>
    </p:tnLst>
  </p:timing>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836" y="1447801"/>
            <a:ext cx="5396365" cy="2462213"/>
          </a:xfrm>
        </p:spPr>
        <p:txBody>
          <a:bodyPr/>
          <a:lstStyle>
            <a:lvl1pPr marL="0" indent="0">
              <a:spcBef>
                <a:spcPts val="1200"/>
              </a:spcBef>
              <a:buNone/>
              <a:defRPr sz="4000">
                <a:solidFill>
                  <a:schemeClr val="tx2">
                    <a:alpha val="99000"/>
                  </a:schemeClr>
                </a:solidFill>
                <a:latin typeface="+mj-lt"/>
              </a:defRPr>
            </a:lvl1pPr>
            <a:lvl2pPr marL="0" indent="0">
              <a:buNone/>
              <a:defRPr sz="2000"/>
            </a:lvl2pPr>
            <a:lvl3pPr marL="233363" indent="0">
              <a:buNone/>
              <a:defRPr sz="2000"/>
            </a:lvl3pPr>
            <a:lvl4pPr marL="457200" indent="0">
              <a:buNone/>
              <a:defRPr sz="2000"/>
            </a:lvl4pPr>
            <a:lvl5pPr marL="693738" indent="0">
              <a:buNone/>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9563" y="1447801"/>
            <a:ext cx="5396365" cy="2462213"/>
          </a:xfrm>
        </p:spPr>
        <p:txBody>
          <a:bodyPr/>
          <a:lstStyle>
            <a:lvl1pPr marL="0" indent="0">
              <a:spcBef>
                <a:spcPts val="1200"/>
              </a:spcBef>
              <a:buNone/>
              <a:defRPr lang="en-US" sz="4000" kern="1200" spc="-70" baseline="0" dirty="0" smtClean="0">
                <a:solidFill>
                  <a:schemeClr val="tx2">
                    <a:alpha val="99000"/>
                  </a:schemeClr>
                </a:soli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2967698547"/>
      </p:ext>
    </p:extLst>
  </p:cSld>
  <p:clrMapOvr>
    <a:masterClrMapping/>
  </p:clrMapOvr>
  <p:transition>
    <p:fade/>
  </p:transition>
  <p:timing>
    <p:tnLst>
      <p:par>
        <p:cTn id="1" dur="indefinite" restart="never" nodeType="tmRoot"/>
      </p:par>
    </p:tnLst>
  </p:timing>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836" y="1447801"/>
            <a:ext cx="5396365" cy="2462213"/>
          </a:xfrm>
        </p:spPr>
        <p:txBody>
          <a:bodyPr/>
          <a:lstStyle>
            <a:lvl1pPr marL="0" indent="0">
              <a:spcBef>
                <a:spcPts val="1200"/>
              </a:spcBef>
              <a:buNone/>
              <a:defRPr sz="4000">
                <a:solidFill>
                  <a:schemeClr val="tx1">
                    <a:alpha val="99000"/>
                  </a:schemeClr>
                </a:solidFill>
                <a:latin typeface="+mj-lt"/>
              </a:defRPr>
            </a:lvl1pPr>
            <a:lvl2pPr marL="0" indent="0">
              <a:buNone/>
              <a:defRPr sz="2000">
                <a:solidFill>
                  <a:schemeClr val="tx1">
                    <a:alpha val="99000"/>
                  </a:schemeClr>
                </a:solidFill>
              </a:defRPr>
            </a:lvl2pPr>
            <a:lvl3pPr marL="233363" indent="0">
              <a:buNone/>
              <a:defRPr sz="2000">
                <a:solidFill>
                  <a:schemeClr val="tx1">
                    <a:alpha val="99000"/>
                  </a:schemeClr>
                </a:solidFill>
              </a:defRPr>
            </a:lvl3pPr>
            <a:lvl4pPr marL="457200" indent="0">
              <a:buNone/>
              <a:defRPr sz="2000">
                <a:solidFill>
                  <a:schemeClr val="tx1">
                    <a:alpha val="99000"/>
                  </a:schemeClr>
                </a:solidFill>
              </a:defRPr>
            </a:lvl4pPr>
            <a:lvl5pPr marL="693738" indent="0">
              <a:buNone/>
              <a:defRPr sz="2000">
                <a:solidFill>
                  <a:schemeClr val="tx1">
                    <a:alpha val="99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9563" y="1447801"/>
            <a:ext cx="5396365" cy="2462213"/>
          </a:xfrm>
        </p:spPr>
        <p:txBody>
          <a:bodyPr/>
          <a:lstStyle>
            <a:lvl1pPr marL="0" indent="0">
              <a:spcBef>
                <a:spcPts val="1200"/>
              </a:spcBef>
              <a:buNone/>
              <a:defRPr lang="en-US" sz="4000" kern="1200" spc="-70" baseline="0" dirty="0" smtClean="0">
                <a:solidFill>
                  <a:schemeClr val="tx1">
                    <a:alpha val="99000"/>
                  </a:schemeClr>
                </a:soli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3360709114"/>
      </p:ext>
    </p:extLst>
  </p:cSld>
  <p:clrMapOvr>
    <a:masterClrMapping/>
  </p:clrMapOvr>
  <p:transition>
    <p:fade/>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Walkin Slide - Buenos Aires, Argentin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5389374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959597563"/>
      </p:ext>
    </p:extLst>
  </p:cSld>
  <p:clrMapOvr>
    <a:masterClrMapping/>
  </p:clrMapOvr>
  <p:transition>
    <p:fade/>
  </p:transition>
  <p:timing>
    <p:tnLst>
      <p:par>
        <p:cTn id="1" dur="indefinite" restart="never" nodeType="tmRoot"/>
      </p:par>
    </p:tnLst>
  </p:timing>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74046207"/>
      </p:ext>
    </p:extLst>
  </p:cSld>
  <p:clrMapOvr>
    <a:masterClrMapping/>
  </p:clrMapOvr>
  <p:transition>
    <p:fade/>
  </p:transition>
  <p:timing>
    <p:tnLst>
      <p:par>
        <p:cTn id="1" dur="indefinite" restart="never" nodeType="tmRoot"/>
      </p:par>
    </p:tnLst>
  </p:timing>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7" name="Rectangle 3"/>
          <p:cNvSpPr/>
          <p:nvPr userDrawn="1"/>
        </p:nvSpPr>
        <p:spPr bwMode="auto">
          <a:xfrm>
            <a:off x="1" y="0"/>
            <a:ext cx="12192000" cy="6858000"/>
          </a:xfrm>
          <a:custGeom>
            <a:avLst/>
            <a:gdLst/>
            <a:ahLst/>
            <a:cxnLst/>
            <a:rect l="l" t="t" r="r" b="b"/>
            <a:pathLst>
              <a:path w="12188825" h="6858000">
                <a:moveTo>
                  <a:pt x="0" y="0"/>
                </a:moveTo>
                <a:lnTo>
                  <a:pt x="1" y="0"/>
                </a:lnTo>
                <a:lnTo>
                  <a:pt x="308345" y="0"/>
                </a:lnTo>
                <a:lnTo>
                  <a:pt x="12188825" y="0"/>
                </a:lnTo>
                <a:lnTo>
                  <a:pt x="12188825" y="1447800"/>
                </a:lnTo>
                <a:lnTo>
                  <a:pt x="308345" y="1447800"/>
                </a:lnTo>
                <a:lnTo>
                  <a:pt x="308345" y="6858000"/>
                </a:lnTo>
                <a:lnTo>
                  <a:pt x="1" y="6858000"/>
                </a:lnTo>
                <a:lnTo>
                  <a:pt x="1" y="1447800"/>
                </a:lnTo>
                <a:lnTo>
                  <a:pt x="0" y="144780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p:txBody>
          <a:bodyPr/>
          <a:lstStyle>
            <a:lvl1pPr>
              <a:defRPr>
                <a:solidFill>
                  <a:schemeClr val="bg1">
                    <a:alpha val="99000"/>
                  </a:schemeClr>
                </a:solidFill>
              </a:defRPr>
            </a:lvl1pPr>
          </a:lstStyle>
          <a:p>
            <a:r>
              <a:rPr lang="en-US" dirty="0" smtClean="0"/>
              <a:t>Slide for Developer Code</a:t>
            </a:r>
            <a:endParaRPr lang="en-US" dirty="0"/>
          </a:p>
        </p:txBody>
      </p:sp>
      <p:sp>
        <p:nvSpPr>
          <p:cNvPr id="5" name="Text Placeholder 4"/>
          <p:cNvSpPr>
            <a:spLocks noGrp="1"/>
          </p:cNvSpPr>
          <p:nvPr>
            <p:ph type="body" sz="quarter" idx="10"/>
          </p:nvPr>
        </p:nvSpPr>
        <p:spPr>
          <a:xfrm>
            <a:off x="518453" y="1716025"/>
            <a:ext cx="11155093" cy="1988237"/>
          </a:xfrm>
        </p:spPr>
        <p:txBody>
          <a:bodyPr/>
          <a:lstStyle>
            <a:lvl1pPr marL="0" indent="0">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45897128"/>
      </p:ext>
    </p:extLst>
  </p:cSld>
  <p:clrMapOvr>
    <a:masterClrMapping/>
  </p:clrMapOvr>
  <p:transition>
    <p:fade/>
  </p:transition>
  <p:timing>
    <p:tnLst>
      <p:par>
        <p:cTn id="1" dur="indefinite" restart="never" nodeType="tmRoot"/>
      </p:par>
    </p:tnLst>
  </p:timing>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userDrawn="1">
  <p:cSld name="MS E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5971558"/>
      </p:ext>
    </p:extLst>
  </p:cSld>
  <p:clrMapOvr>
    <a:masterClrMapping/>
  </p:clrMapOvr>
  <p:transition>
    <p:fade/>
  </p:transition>
  <p:timing>
    <p:tnLst>
      <p:par>
        <p:cTn id="1" dur="indefinite" restart="never" nodeType="tmRoot"/>
      </p:par>
    </p:tnLst>
  </p:timing>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836" y="228601"/>
            <a:ext cx="11155093"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248" y="1447799"/>
            <a:ext cx="11151917"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7"/>
            <a:ext cx="12192001"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296506621"/>
      </p:ext>
    </p:extLst>
  </p:cSld>
  <p:clrMapOvr>
    <a:masterClrMapping/>
  </p:clrMapOvr>
  <p:transition>
    <p:fade/>
  </p:transition>
  <p:timing>
    <p:tnLst>
      <p:par>
        <p:cTn id="1" dur="indefinite" restart="never" nodeType="tmRoot"/>
      </p:par>
    </p:tnLst>
  </p:timing>
</p:sldLayout>
</file>

<file path=ppt/slideLayouts/slideLayout355.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dirty="0" smtClean="0"/>
              <a:t>Click to edit Master text styles</a:t>
            </a:r>
          </a:p>
          <a:p>
            <a:pPr lvl="1"/>
            <a:r>
              <a:rPr lang="en-US" dirty="0" smtClean="0"/>
              <a:t>Second level</a:t>
            </a:r>
          </a:p>
        </p:txBody>
      </p:sp>
    </p:spTree>
    <p:extLst>
      <p:ext uri="{BB962C8B-B14F-4D97-AF65-F5344CB8AC3E}">
        <p14:creationId xmlns:p14="http://schemas.microsoft.com/office/powerpoint/2010/main" val="869547254"/>
      </p:ext>
    </p:extLst>
  </p:cSld>
  <p:clrMapOvr>
    <a:masterClrMapping/>
  </p:clrMapOvr>
  <p:transition>
    <p:fade/>
  </p:transition>
  <p:timing>
    <p:tnLst>
      <p:par>
        <p:cTn id="1" dur="indefinite" restart="never" nodeType="tmRoot"/>
      </p:par>
    </p:tnLst>
  </p:timing>
</p:sldLayout>
</file>

<file path=ppt/slideLayouts/slideLayout356.xml><?xml version="1.0" encoding="utf-8"?>
<p:sldLayout xmlns:a="http://schemas.openxmlformats.org/drawingml/2006/main" xmlns:r="http://schemas.openxmlformats.org/officeDocument/2006/relationships" xmlns:p="http://schemas.openxmlformats.org/presentationml/2006/main" userDrawn="1">
  <p:cSld name="1_Section Divider">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3467676"/>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dirty="0" smtClean="0"/>
              <a:t>Click to edit Master text styles</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479028" y="6433851"/>
            <a:ext cx="1196685" cy="138112"/>
          </a:xfrm>
          <a:prstGeom prst="rect">
            <a:avLst/>
          </a:prstGeom>
        </p:spPr>
      </p:pic>
      <p:sp>
        <p:nvSpPr>
          <p:cNvPr id="5" name="Rectangle 4"/>
          <p:cNvSpPr/>
          <p:nvPr userDrawn="1"/>
        </p:nvSpPr>
        <p:spPr bwMode="auto">
          <a:xfrm>
            <a:off x="1" y="1"/>
            <a:ext cx="12192000" cy="4571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6" name="Rectangle 5"/>
          <p:cNvSpPr/>
          <p:nvPr userDrawn="1"/>
        </p:nvSpPr>
        <p:spPr bwMode="auto">
          <a:xfrm>
            <a:off x="1" y="1"/>
            <a:ext cx="12192000" cy="4571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11" name="Picture 10"/>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rot="10800000">
            <a:off x="11358745" y="-8278"/>
            <a:ext cx="846221" cy="834699"/>
          </a:xfrm>
          <a:prstGeom prst="rect">
            <a:avLst/>
          </a:prstGeom>
        </p:spPr>
      </p:pic>
      <p:pic>
        <p:nvPicPr>
          <p:cNvPr id="12" name="Picture 1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rot="10800000">
            <a:off x="10135652" y="-8277"/>
            <a:ext cx="1666509" cy="834699"/>
          </a:xfrm>
          <a:prstGeom prst="rect">
            <a:avLst/>
          </a:prstGeom>
        </p:spPr>
      </p:pic>
      <p:pic>
        <p:nvPicPr>
          <p:cNvPr id="13" name="Picture 12"/>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rot="10800000">
            <a:off x="8912558" y="-8277"/>
            <a:ext cx="1666509" cy="834699"/>
          </a:xfrm>
          <a:prstGeom prst="rect">
            <a:avLst/>
          </a:prstGeom>
        </p:spPr>
      </p:pic>
    </p:spTree>
    <p:extLst>
      <p:ext uri="{BB962C8B-B14F-4D97-AF65-F5344CB8AC3E}">
        <p14:creationId xmlns:p14="http://schemas.microsoft.com/office/powerpoint/2010/main" val="2749446519"/>
      </p:ext>
    </p:extLst>
  </p:cSld>
  <p:clrMapOvr>
    <a:masterClrMapping/>
  </p:clrMapOvr>
  <p:transition>
    <p:fade/>
  </p:transition>
  <p:timing>
    <p:tnLst>
      <p:par>
        <p:cTn id="1" dur="indefinite" restart="never" nodeType="tmRoot"/>
      </p:par>
    </p:tnLst>
  </p:timing>
</p:sldLayout>
</file>

<file path=ppt/slideLayouts/slideLayout357.xml><?xml version="1.0" encoding="utf-8"?>
<p:sldLayout xmlns:a="http://schemas.openxmlformats.org/drawingml/2006/main" xmlns:r="http://schemas.openxmlformats.org/officeDocument/2006/relationships" xmlns:p="http://schemas.openxmlformats.org/presentationml/2006/main" userDrawn="1">
  <p:cSld name="2_WALKIN - NORTH_AMERICA_ Prints in GRAYSCA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TechEd Logo"/>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auto">
          <a:xfrm>
            <a:off x="9132931" y="5358064"/>
            <a:ext cx="641304" cy="32369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p:cNvPicPr>
            <a:picLocks noChangeAspect="1"/>
          </p:cNvPicPr>
          <p:nvPr userDrawn="1"/>
        </p:nvPicPr>
        <p:blipFill rotWithShape="1">
          <a:blip r:embed="rId5">
            <a:extLst>
              <a:ext uri="{28A0092B-C50C-407E-A947-70E740481C1C}">
                <a14:useLocalDpi xmlns:a14="http://schemas.microsoft.com/office/drawing/2010/main" val="0"/>
              </a:ext>
            </a:extLst>
          </a:blip>
          <a:srcRect/>
          <a:stretch/>
        </p:blipFill>
        <p:spPr>
          <a:xfrm>
            <a:off x="5952279" y="6096496"/>
            <a:ext cx="985923" cy="761505"/>
          </a:xfrm>
          <a:prstGeom prst="rect">
            <a:avLst/>
          </a:prstGeom>
        </p:spPr>
      </p:pic>
      <p:pic>
        <p:nvPicPr>
          <p:cNvPr id="15" name="Picture 14"/>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5832932" y="2973723"/>
            <a:ext cx="2760922" cy="2710018"/>
          </a:xfrm>
          <a:prstGeom prst="rect">
            <a:avLst/>
          </a:prstGeom>
        </p:spPr>
      </p:pic>
      <p:pic>
        <p:nvPicPr>
          <p:cNvPr id="10" name="Picture 2" descr="C:\Users\Justin\Desktop\_Work_in_Progress\_MS\1530\toolbox.png"/>
          <p:cNvPicPr>
            <a:picLocks noChangeAspect="1" noChangeArrowheads="1"/>
          </p:cNvPicPr>
          <p:nvPr userDrawn="1"/>
        </p:nvPicPr>
        <p:blipFill>
          <a:blip r:embed="rId7" cstate="print">
            <a:extLst>
              <a:ext uri="{28A0092B-C50C-407E-A947-70E740481C1C}">
                <a14:useLocalDpi xmlns:a14="http://schemas.microsoft.com/office/drawing/2010/main" val="0"/>
              </a:ext>
            </a:extLst>
          </a:blip>
          <a:srcRect/>
          <a:stretch>
            <a:fillRect/>
          </a:stretch>
        </p:blipFill>
        <p:spPr bwMode="auto">
          <a:xfrm>
            <a:off x="2607500" y="4666647"/>
            <a:ext cx="971001" cy="82262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1058792" y="1416637"/>
            <a:ext cx="3590618" cy="1379555"/>
          </a:xfrm>
          <a:prstGeom prst="rect">
            <a:avLst/>
          </a:prstGeom>
        </p:spPr>
      </p:pic>
      <p:pic>
        <p:nvPicPr>
          <p:cNvPr id="3" name="Picture 2"/>
          <p:cNvPicPr>
            <a:picLocks noChangeAspect="1"/>
          </p:cNvPicPr>
          <p:nvPr userDrawn="1"/>
        </p:nvPicPr>
        <p:blipFill>
          <a:blip r:embed="rId9" cstate="print">
            <a:extLst>
              <a:ext uri="{BEBA8EAE-BF5A-486C-A8C5-ECC9F3942E4B}">
                <a14:imgProps xmlns:a14="http://schemas.microsoft.com/office/drawing/2010/main">
                  <a14:imgLayer r:embed="rId10">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607162" y="6245091"/>
            <a:ext cx="1956347" cy="464313"/>
          </a:xfrm>
          <a:prstGeom prst="rect">
            <a:avLst/>
          </a:prstGeom>
        </p:spPr>
      </p:pic>
      <p:pic>
        <p:nvPicPr>
          <p:cNvPr id="16" name="Picture 15"/>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9298822" y="4552447"/>
            <a:ext cx="2672291" cy="1103910"/>
          </a:xfrm>
          <a:prstGeom prst="rect">
            <a:avLst/>
          </a:prstGeom>
        </p:spPr>
      </p:pic>
      <p:sp>
        <p:nvSpPr>
          <p:cNvPr id="17" name="TextBox 16"/>
          <p:cNvSpPr txBox="1"/>
          <p:nvPr userDrawn="1"/>
        </p:nvSpPr>
        <p:spPr>
          <a:xfrm>
            <a:off x="2455081" y="6315956"/>
            <a:ext cx="2946097" cy="307777"/>
          </a:xfrm>
          <a:prstGeom prst="rect">
            <a:avLst/>
          </a:prstGeom>
          <a:noFill/>
        </p:spPr>
        <p:txBody>
          <a:bodyPr wrap="square" lIns="0" tIns="0" rIns="0" bIns="0" rtlCol="0">
            <a:spAutoFit/>
          </a:bodyPr>
          <a:lstStyle/>
          <a:p>
            <a:pPr algn="ctr" defTabSz="914363"/>
            <a:r>
              <a:rPr lang="en-US" sz="2000" b="1" spc="-70" dirty="0" smtClean="0">
                <a:gradFill>
                  <a:gsLst>
                    <a:gs pos="2917">
                      <a:srgbClr val="FFFFFF"/>
                    </a:gs>
                    <a:gs pos="30000">
                      <a:srgbClr val="FFFFFF"/>
                    </a:gs>
                  </a:gsLst>
                  <a:lin ang="5400000" scaled="0"/>
                </a:gradFill>
              </a:rPr>
              <a:t>LEARN</a:t>
            </a:r>
            <a:r>
              <a:rPr lang="en-US" sz="2000" spc="-70" dirty="0" smtClean="0">
                <a:gradFill>
                  <a:gsLst>
                    <a:gs pos="2917">
                      <a:srgbClr val="FFFFFF"/>
                    </a:gs>
                    <a:gs pos="30000">
                      <a:srgbClr val="FFFFFF"/>
                    </a:gs>
                  </a:gsLst>
                  <a:lin ang="5400000" scaled="0"/>
                </a:gradFill>
                <a:latin typeface="Segoe UI Light"/>
              </a:rPr>
              <a:t> WINDOWS AZURE</a:t>
            </a:r>
          </a:p>
        </p:txBody>
      </p:sp>
      <p:pic>
        <p:nvPicPr>
          <p:cNvPr id="18" name="Picture 17"/>
          <p:cNvPicPr>
            <a:picLocks noChangeAspect="1"/>
          </p:cNvPicPr>
          <p:nvPr userDrawn="1"/>
        </p:nvPicPr>
        <p:blipFill rotWithShape="1">
          <a:blip r:embed="rId12" cstate="print">
            <a:extLst>
              <a:ext uri="{28A0092B-C50C-407E-A947-70E740481C1C}">
                <a14:useLocalDpi xmlns:a14="http://schemas.microsoft.com/office/drawing/2010/main" val="0"/>
              </a:ext>
            </a:extLst>
          </a:blip>
          <a:srcRect/>
          <a:stretch/>
        </p:blipFill>
        <p:spPr>
          <a:xfrm>
            <a:off x="335618" y="6132408"/>
            <a:ext cx="1478441" cy="725592"/>
          </a:xfrm>
          <a:prstGeom prst="rect">
            <a:avLst/>
          </a:prstGeom>
        </p:spPr>
      </p:pic>
      <p:pic>
        <p:nvPicPr>
          <p:cNvPr id="19" name="Picture 18"/>
          <p:cNvPicPr>
            <a:picLocks noChangeAspect="1"/>
          </p:cNvPicPr>
          <p:nvPr userDrawn="1"/>
        </p:nvPicPr>
        <p:blipFill rotWithShape="1">
          <a:blip r:embed="rId13">
            <a:extLst>
              <a:ext uri="{28A0092B-C50C-407E-A947-70E740481C1C}">
                <a14:useLocalDpi xmlns:a14="http://schemas.microsoft.com/office/drawing/2010/main" val="0"/>
              </a:ext>
            </a:extLst>
          </a:blip>
          <a:srcRect/>
          <a:stretch/>
        </p:blipFill>
        <p:spPr>
          <a:xfrm>
            <a:off x="4227225" y="4463041"/>
            <a:ext cx="1114265" cy="1317695"/>
          </a:xfrm>
          <a:prstGeom prst="rect">
            <a:avLst/>
          </a:prstGeom>
        </p:spPr>
      </p:pic>
      <p:pic>
        <p:nvPicPr>
          <p:cNvPr id="20" name="Picture 19"/>
          <p:cNvPicPr>
            <a:picLocks noChangeAspect="1"/>
          </p:cNvPicPr>
          <p:nvPr userDrawn="1"/>
        </p:nvPicPr>
        <p:blipFill rotWithShape="1">
          <a:blip r:embed="rId14" cstate="print">
            <a:extLst>
              <a:ext uri="{28A0092B-C50C-407E-A947-70E740481C1C}">
                <a14:useLocalDpi xmlns:a14="http://schemas.microsoft.com/office/drawing/2010/main" val="0"/>
              </a:ext>
            </a:extLst>
          </a:blip>
          <a:srcRect/>
          <a:stretch/>
        </p:blipFill>
        <p:spPr>
          <a:xfrm>
            <a:off x="10915361" y="2862281"/>
            <a:ext cx="1052409" cy="1205812"/>
          </a:xfrm>
          <a:prstGeom prst="rect">
            <a:avLst/>
          </a:prstGeom>
        </p:spPr>
      </p:pic>
    </p:spTree>
    <p:extLst>
      <p:ext uri="{BB962C8B-B14F-4D97-AF65-F5344CB8AC3E}">
        <p14:creationId xmlns:p14="http://schemas.microsoft.com/office/powerpoint/2010/main" val="1840599753"/>
      </p:ext>
    </p:extLst>
  </p:cSld>
  <p:clrMapOvr>
    <a:masterClrMapping/>
  </p:clrMapOvr>
  <p:transition>
    <p:fade/>
  </p:transition>
  <p:timing>
    <p:tnLst>
      <p:par>
        <p:cTn id="1" dur="indefinite" restart="never" nodeType="tmRoot"/>
      </p:par>
    </p:tnLst>
  </p:timing>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49" y="2234114"/>
            <a:ext cx="8375702"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49" y="4612342"/>
            <a:ext cx="5455754"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360557590"/>
      </p:ext>
    </p:extLst>
  </p:cSld>
  <p:clrMapOvr>
    <a:masterClrMapping/>
  </p:clrMapOvr>
  <p:transition>
    <p:fade/>
  </p:transition>
  <p:timing>
    <p:tnLst>
      <p:par>
        <p:cTn id="1" dur="indefinite" restart="never" nodeType="tmRoot"/>
      </p:par>
    </p:tnLst>
  </p:timing>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dirty="0" smtClean="0"/>
              <a:t>Click to edit Master text styles</a:t>
            </a:r>
          </a:p>
          <a:p>
            <a:pPr lvl="1"/>
            <a:r>
              <a:rPr lang="en-US" dirty="0"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086197773"/>
      </p:ext>
    </p:extLst>
  </p:cSld>
  <p:clrMapOvr>
    <a:masterClrMapping/>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Walkin Slide - Auckland, New Zeala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9972449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014142074"/>
      </p:ext>
    </p:extLst>
  </p:cSld>
  <p:clrMapOvr>
    <a:masterClrMapping/>
  </p:clrMapOvr>
  <p:transition>
    <p:fade/>
  </p:transition>
</p:sldLayout>
</file>

<file path=ppt/slideLayouts/slideLayout36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269654144"/>
      </p:ext>
    </p:extLst>
  </p:cSld>
  <p:clrMapOvr>
    <a:masterClrMapping/>
  </p:clrMapOvr>
  <p:transition>
    <p:fade/>
  </p:transition>
  <p:timing>
    <p:tnLst>
      <p:par>
        <p:cTn id="1" dur="indefinite" restart="never" nodeType="tmRoot"/>
      </p:par>
    </p:tnLst>
  </p:timing>
</p:sldLayout>
</file>

<file path=ppt/slideLayouts/slideLayout36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266796"/>
            <a:ext cx="5486400"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755683008"/>
      </p:ext>
    </p:extLst>
  </p:cSld>
  <p:clrMapOvr>
    <a:masterClrMapping/>
  </p:clrMapOvr>
  <p:transition>
    <p:fade/>
  </p:transition>
  <p:timing>
    <p:tnLst>
      <p:par>
        <p:cTn id="1" dur="indefinite" restart="never" nodeType="tmRoot"/>
      </p:par>
    </p:tnLst>
  </p:timing>
</p:sldLayout>
</file>

<file path=ppt/slideLayouts/slideLayout36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dirty="0"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728153751"/>
      </p:ext>
    </p:extLst>
  </p:cSld>
  <p:clrMapOvr>
    <a:masterClrMapping/>
  </p:clrMapOvr>
  <p:transition>
    <p:fade/>
  </p:transition>
  <p:timing>
    <p:tnLst>
      <p:par>
        <p:cTn id="1" dur="indefinite" restart="never" nodeType="tmRoot"/>
      </p:par>
    </p:tnLst>
  </p:timing>
</p:sldLayout>
</file>

<file path=ppt/slideLayouts/slideLayout36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091780963"/>
      </p:ext>
    </p:extLst>
  </p:cSld>
  <p:clrMapOvr>
    <a:masterClrMapping/>
  </p:clrMapOvr>
  <p:transition>
    <p:fade/>
  </p:transition>
  <p:timing>
    <p:tnLst>
      <p:par>
        <p:cTn id="1" dur="indefinite" restart="never" nodeType="tmRoot"/>
      </p:par>
    </p:tnLst>
  </p:timing>
</p:sldLayout>
</file>

<file path=ppt/slideLayouts/slideLayout365.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dirty="0" smtClean="0"/>
              <a:t>Click to edit Master title style</a:t>
            </a:r>
            <a:endParaRPr lang="en-US" dirty="0"/>
          </a:p>
        </p:txBody>
      </p:sp>
      <p:sp>
        <p:nvSpPr>
          <p:cNvPr id="5" name="Text Placeholder 4"/>
          <p:cNvSpPr>
            <a:spLocks noGrp="1"/>
          </p:cNvSpPr>
          <p:nvPr>
            <p:ph type="body" sz="quarter" idx="11"/>
          </p:nvPr>
        </p:nvSpPr>
        <p:spPr>
          <a:xfrm>
            <a:off x="3474709" y="3417661"/>
            <a:ext cx="6947121"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dirty="0" smtClean="0"/>
              <a:t>Click to edit Master text styles</a:t>
            </a:r>
          </a:p>
          <a:p>
            <a:pPr marL="3175" lvl="1" indent="0" algn="l" defTabSz="914363" rtl="0" eaLnBrk="1" latinLnBrk="0" hangingPunct="1">
              <a:lnSpc>
                <a:spcPct val="90000"/>
              </a:lnSpc>
              <a:spcBef>
                <a:spcPts val="0"/>
              </a:spcBef>
              <a:buSzPct val="80000"/>
              <a:buFont typeface="Arial" pitchFamily="34" charset="0"/>
              <a:buNone/>
            </a:pPr>
            <a:r>
              <a:rPr lang="en-US" dirty="0" smtClean="0"/>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2853324132"/>
      </p:ext>
    </p:extLst>
  </p:cSld>
  <p:clrMapOvr>
    <a:masterClrMapping/>
  </p:clrMapOvr>
  <p:transition>
    <p:fade/>
  </p:transition>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3445712490"/>
      </p:ext>
    </p:extLst>
  </p:cSld>
  <p:clrMapOvr>
    <a:masterClrMapping/>
  </p:clrMapOvr>
  <p:transition>
    <p:fade/>
  </p:transition>
  <p:timing>
    <p:tnLst>
      <p:par>
        <p:cTn id="1" dur="indefinite" restart="never" nodeType="tmRoot"/>
      </p:par>
    </p:tnLst>
  </p:timing>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Tree>
    <p:extLst>
      <p:ext uri="{BB962C8B-B14F-4D97-AF65-F5344CB8AC3E}">
        <p14:creationId xmlns:p14="http://schemas.microsoft.com/office/powerpoint/2010/main" val="2583659294"/>
      </p:ext>
    </p:extLst>
  </p:cSld>
  <p:clrMapOvr>
    <a:masterClrMapping/>
  </p:clrMapOvr>
  <p:transition>
    <p:fade/>
  </p:transition>
  <p:timing>
    <p:tnLst>
      <p:par>
        <p:cTn id="1" dur="indefinite" restart="never" nodeType="tmRoot"/>
      </p:par>
    </p:tnLst>
  </p:timing>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grpSp>
    </p:spTree>
    <p:extLst>
      <p:ext uri="{BB962C8B-B14F-4D97-AF65-F5344CB8AC3E}">
        <p14:creationId xmlns:p14="http://schemas.microsoft.com/office/powerpoint/2010/main" val="3043623889"/>
      </p:ext>
    </p:extLst>
  </p:cSld>
  <p:clrMapOvr>
    <a:masterClrMapping/>
  </p:clrMapOvr>
  <p:transition>
    <p:fade/>
  </p:transition>
  <p:timing>
    <p:tnLst>
      <p:par>
        <p:cTn id="1" dur="indefinite" restart="never" nodeType="tmRoot"/>
      </p:par>
    </p:tnLst>
  </p:timing>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5673"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2968720018"/>
      </p:ext>
    </p:extLst>
  </p:cSld>
  <p:clrMapOvr>
    <a:masterClrMapping/>
  </p:clrMapOvr>
  <p:transition>
    <p:fade/>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Walkin Slide - Chennai, Ind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5256998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5072"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1052079414"/>
      </p:ext>
    </p:extLst>
  </p:cSld>
  <p:clrMapOvr>
    <a:masterClrMapping/>
  </p:clrMapOvr>
  <p:transition>
    <p:fade/>
  </p:transition>
  <p:timing>
    <p:tnLst>
      <p:par>
        <p:cTn id="1" dur="indefinite" restart="never" nodeType="tmRoot"/>
      </p:par>
    </p:tnLst>
  </p:timing>
</p:sldLayout>
</file>

<file path=ppt/slideLayouts/slideLayout371.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3467676"/>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48"/>
            <a:ext cx="2507214" cy="291353"/>
          </a:xfrm>
          <a:prstGeom prst="rect">
            <a:avLst/>
          </a:prstGeom>
        </p:spPr>
      </p:pic>
    </p:spTree>
    <p:extLst>
      <p:ext uri="{BB962C8B-B14F-4D97-AF65-F5344CB8AC3E}">
        <p14:creationId xmlns:p14="http://schemas.microsoft.com/office/powerpoint/2010/main" val="1898310579"/>
      </p:ext>
    </p:extLst>
  </p:cSld>
  <p:clrMapOvr>
    <a:masterClrMapping/>
  </p:clrMapOvr>
  <p:transition>
    <p:fade/>
  </p:transition>
  <p:timing>
    <p:tnLst>
      <p:par>
        <p:cTn id="1" dur="indefinite" restart="never" nodeType="tmRoot"/>
      </p:par>
    </p:tnLst>
  </p:timing>
</p:sldLayout>
</file>

<file path=ppt/slideLayouts/slideLayout372.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2299" y="3140274"/>
            <a:ext cx="3547400" cy="577452"/>
          </a:xfrm>
          <a:prstGeom prst="rect">
            <a:avLst/>
          </a:prstGeom>
          <a:noFill/>
          <a:ln>
            <a:noFill/>
          </a:ln>
        </p:spPr>
      </p:pic>
      <p:sp>
        <p:nvSpPr>
          <p:cNvPr id="3" name="Text Box 3"/>
          <p:cNvSpPr txBox="1">
            <a:spLocks noChangeArrowheads="1"/>
          </p:cNvSpPr>
          <p:nvPr userDrawn="1"/>
        </p:nvSpPr>
        <p:spPr bwMode="blackWhite">
          <a:xfrm>
            <a:off x="508001" y="6083573"/>
            <a:ext cx="1117600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rgbClr val="FFFFFF">
                    <a:alpha val="99000"/>
                  </a:srgbClr>
                </a:solidFill>
                <a:cs typeface="Arial" charset="0"/>
              </a:rPr>
              <a:t>© </a:t>
            </a:r>
            <a:r>
              <a:rPr lang="en-US" sz="700" dirty="0" smtClean="0">
                <a:solidFill>
                  <a:srgbClr val="FFFFFF">
                    <a:alpha val="99000"/>
                  </a:srgbClr>
                </a:solidFill>
                <a:cs typeface="Arial" charset="0"/>
              </a:rPr>
              <a:t>2011 Microsoft </a:t>
            </a:r>
            <a:r>
              <a:rPr lang="en-US" sz="700"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4099"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solidFill>
                  <a:srgbClr val="FFFFFF">
                    <a:alpha val="99000"/>
                  </a:srgbClr>
                </a:solidFill>
                <a:cs typeface="Arial" charset="0"/>
              </a:rPr>
              <a:t>MICROSOFT </a:t>
            </a:r>
            <a:r>
              <a:rPr lang="en-US" sz="700"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1005385051"/>
      </p:ext>
    </p:extLst>
  </p:cSld>
  <p:clrMapOvr>
    <a:masterClrMapping/>
  </p:clrMapOvr>
  <p:transition>
    <p:fade/>
  </p:transition>
  <p:timing>
    <p:tnLst>
      <p:par>
        <p:cTn id="1" dur="indefinite" restart="never" nodeType="tmRoot"/>
      </p:par>
    </p:tnLst>
  </p:timing>
</p:sldLayout>
</file>

<file path=ppt/slideLayouts/slideLayout373.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1"/>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7" y="4343400"/>
            <a:ext cx="7515594"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1"/>
            <a:ext cx="1596068"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3392194065"/>
      </p:ext>
    </p:extLst>
  </p:cSld>
  <p:clrMapOvr>
    <a:masterClrMapping/>
  </p:clrMapOvr>
  <p:transition>
    <p:fade/>
  </p:transition>
  <p:timing>
    <p:tnLst>
      <p:par>
        <p:cTn id="1" dur="indefinite" restart="never" nodeType="tmRoot"/>
      </p:par>
    </p:tnLst>
  </p:timing>
</p:sldLayout>
</file>

<file path=ppt/slideLayouts/slideLayout374.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674953608"/>
      </p:ext>
    </p:extLst>
  </p:cSld>
  <p:clrMapOvr>
    <a:masterClrMapping/>
  </p:clrMapOvr>
  <p:transition>
    <p:fade/>
  </p:transition>
  <p:timing>
    <p:tnLst>
      <p:par>
        <p:cTn id="1" dur="indefinite" restart="never" nodeType="tmRoot"/>
      </p:par>
    </p:tnLst>
  </p:timing>
</p:sldLayout>
</file>

<file path=ppt/slideLayouts/slideLayout375.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1633325618"/>
      </p:ext>
    </p:extLst>
  </p:cSld>
  <p:clrMapOvr>
    <a:masterClrMapping/>
  </p:clrMapOvr>
  <p:transition>
    <p:fade/>
  </p:transition>
  <p:timing>
    <p:tnLst>
      <p:par>
        <p:cTn id="1" dur="indefinite" restart="never" nodeType="tmRoot"/>
      </p:par>
    </p:tnLst>
  </p:timing>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49" y="2234114"/>
            <a:ext cx="8375702"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49" y="4612342"/>
            <a:ext cx="5455754"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2373748581"/>
      </p:ext>
    </p:extLst>
  </p:cSld>
  <p:clrMapOvr>
    <a:masterClrMapping/>
  </p:clrMapOvr>
  <p:transition>
    <p:fade/>
  </p:transition>
  <p:timing>
    <p:tnLst>
      <p:par>
        <p:cTn id="1" dur="indefinite" restart="never" nodeType="tmRoot"/>
      </p:par>
    </p:tnLst>
  </p:timing>
</p:sldLayout>
</file>

<file path=ppt/slideLayouts/slideLayout377.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891190688"/>
      </p:ext>
    </p:extLst>
  </p:cSld>
  <p:clrMapOvr>
    <a:masterClrMapping/>
  </p:clrMapOvr>
  <p:transition>
    <p:fade/>
  </p:transition>
  <p:timing>
    <p:tnLst>
      <p:par>
        <p:cTn id="1" dur="indefinite" restart="never" nodeType="tmRoot"/>
      </p:par>
    </p:tnLst>
  </p:timing>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4175852982"/>
      </p:ext>
    </p:extLst>
  </p:cSld>
  <p:clrMapOvr>
    <a:masterClrMapping/>
  </p:clrMapOvr>
  <p:transition>
    <p:fade/>
  </p:transition>
</p:sldLayout>
</file>

<file path=ppt/slideLayouts/slideLayout37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540353942"/>
      </p:ext>
    </p:extLst>
  </p:cSld>
  <p:clrMapOvr>
    <a:masterClrMapping/>
  </p:clrMapOvr>
  <p:transition>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Walkin Slide - Sao Paulo, Brazil">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131855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8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266796"/>
            <a:ext cx="5486400"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805397509"/>
      </p:ext>
    </p:extLst>
  </p:cSld>
  <p:clrMapOvr>
    <a:masterClrMapping/>
  </p:clrMapOvr>
  <p:transition>
    <p:fade/>
  </p:transition>
  <p:timing>
    <p:tnLst>
      <p:par>
        <p:cTn id="1" dur="indefinite" restart="never" nodeType="tmRoot"/>
      </p:par>
    </p:tnLst>
  </p:timing>
</p:sldLayout>
</file>

<file path=ppt/slideLayouts/slideLayout38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256668220"/>
      </p:ext>
    </p:extLst>
  </p:cSld>
  <p:clrMapOvr>
    <a:masterClrMapping/>
  </p:clrMapOvr>
  <p:transition>
    <p:fade/>
  </p:transition>
  <p:timing>
    <p:tnLst>
      <p:par>
        <p:cTn id="1" dur="indefinite" restart="never" nodeType="tmRoot"/>
      </p:par>
    </p:tnLst>
  </p:timing>
</p:sldLayout>
</file>

<file path=ppt/slideLayouts/slideLayout38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777648298"/>
      </p:ext>
    </p:extLst>
  </p:cSld>
  <p:clrMapOvr>
    <a:masterClrMapping/>
  </p:clrMapOvr>
  <p:transition>
    <p:fade/>
  </p:transition>
  <p:timing>
    <p:tnLst>
      <p:par>
        <p:cTn id="1" dur="indefinite" restart="never" nodeType="tmRoot"/>
      </p:par>
    </p:tnLst>
  </p:timing>
</p:sldLayout>
</file>

<file path=ppt/slideLayouts/slideLayout383.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09" y="3417661"/>
            <a:ext cx="6947121"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smtClean="0"/>
              <a:t>Click to edit Master text styles</a:t>
            </a:r>
          </a:p>
          <a:p>
            <a:pPr marL="3175" lvl="1" indent="0" algn="l" defTabSz="914363" rtl="0" eaLnBrk="1" latinLnBrk="0" hangingPunct="1">
              <a:lnSpc>
                <a:spcPct val="90000"/>
              </a:lnSpc>
              <a:spcBef>
                <a:spcPts val="0"/>
              </a:spcBef>
              <a:spcAft>
                <a:spcPts val="900"/>
              </a:spcAft>
              <a:buSzPct val="80000"/>
            </a:pPr>
            <a:r>
              <a:rPr lang="en-US" smtClean="0"/>
              <a:t>Second level</a:t>
            </a:r>
          </a:p>
        </p:txBody>
      </p:sp>
      <p:sp>
        <p:nvSpPr>
          <p:cNvPr id="6" name="Freeform 11"/>
          <p:cNvSpPr>
            <a:spLocks noEditPoints="1"/>
          </p:cNvSpPr>
          <p:nvPr userDrawn="1"/>
        </p:nvSpPr>
        <p:spPr bwMode="black">
          <a:xfrm>
            <a:off x="928957" y="2838266"/>
            <a:ext cx="2423129" cy="2400670"/>
          </a:xfrm>
          <a:custGeom>
            <a:avLst/>
            <a:gdLst>
              <a:gd name="T0" fmla="*/ 65 w 300"/>
              <a:gd name="T1" fmla="*/ 2 h 297"/>
              <a:gd name="T2" fmla="*/ 113 w 300"/>
              <a:gd name="T3" fmla="*/ 0 h 297"/>
              <a:gd name="T4" fmla="*/ 115 w 300"/>
              <a:gd name="T5" fmla="*/ 12 h 297"/>
              <a:gd name="T6" fmla="*/ 235 w 300"/>
              <a:gd name="T7" fmla="*/ 12 h 297"/>
              <a:gd name="T8" fmla="*/ 232 w 300"/>
              <a:gd name="T9" fmla="*/ 0 h 297"/>
              <a:gd name="T10" fmla="*/ 185 w 300"/>
              <a:gd name="T11" fmla="*/ 2 h 297"/>
              <a:gd name="T12" fmla="*/ 235 w 300"/>
              <a:gd name="T13" fmla="*/ 12 h 297"/>
              <a:gd name="T14" fmla="*/ 98 w 300"/>
              <a:gd name="T15" fmla="*/ 273 h 297"/>
              <a:gd name="T16" fmla="*/ 0 w 300"/>
              <a:gd name="T17" fmla="*/ 295 h 297"/>
              <a:gd name="T18" fmla="*/ 95 w 300"/>
              <a:gd name="T19" fmla="*/ 297 h 297"/>
              <a:gd name="T20" fmla="*/ 205 w 300"/>
              <a:gd name="T21" fmla="*/ 297 h 297"/>
              <a:gd name="T22" fmla="*/ 300 w 300"/>
              <a:gd name="T23" fmla="*/ 295 h 297"/>
              <a:gd name="T24" fmla="*/ 202 w 300"/>
              <a:gd name="T25" fmla="*/ 273 h 297"/>
              <a:gd name="T26" fmla="*/ 205 w 300"/>
              <a:gd name="T27" fmla="*/ 297 h 297"/>
              <a:gd name="T28" fmla="*/ 271 w 300"/>
              <a:gd name="T29" fmla="*/ 83 h 297"/>
              <a:gd name="T30" fmla="*/ 299 w 300"/>
              <a:gd name="T31" fmla="*/ 268 h 297"/>
              <a:gd name="T32" fmla="*/ 227 w 300"/>
              <a:gd name="T33" fmla="*/ 169 h 297"/>
              <a:gd name="T34" fmla="*/ 182 w 300"/>
              <a:gd name="T35" fmla="*/ 166 h 297"/>
              <a:gd name="T36" fmla="*/ 155 w 300"/>
              <a:gd name="T37" fmla="*/ 152 h 297"/>
              <a:gd name="T38" fmla="*/ 154 w 300"/>
              <a:gd name="T39" fmla="*/ 159 h 297"/>
              <a:gd name="T40" fmla="*/ 145 w 300"/>
              <a:gd name="T41" fmla="*/ 158 h 297"/>
              <a:gd name="T42" fmla="*/ 119 w 300"/>
              <a:gd name="T43" fmla="*/ 152 h 297"/>
              <a:gd name="T44" fmla="*/ 115 w 300"/>
              <a:gd name="T45" fmla="*/ 169 h 297"/>
              <a:gd name="T46" fmla="*/ 96 w 300"/>
              <a:gd name="T47" fmla="*/ 268 h 297"/>
              <a:gd name="T48" fmla="*/ 25 w 300"/>
              <a:gd name="T49" fmla="*/ 169 h 297"/>
              <a:gd name="T50" fmla="*/ 42 w 300"/>
              <a:gd name="T51" fmla="*/ 76 h 297"/>
              <a:gd name="T52" fmla="*/ 73 w 300"/>
              <a:gd name="T53" fmla="*/ 59 h 297"/>
              <a:gd name="T54" fmla="*/ 61 w 300"/>
              <a:gd name="T55" fmla="*/ 57 h 297"/>
              <a:gd name="T56" fmla="*/ 120 w 300"/>
              <a:gd name="T57" fmla="*/ 15 h 297"/>
              <a:gd name="T58" fmla="*/ 118 w 300"/>
              <a:gd name="T59" fmla="*/ 59 h 297"/>
              <a:gd name="T60" fmla="*/ 108 w 300"/>
              <a:gd name="T61" fmla="*/ 68 h 297"/>
              <a:gd name="T62" fmla="*/ 145 w 300"/>
              <a:gd name="T63" fmla="*/ 62 h 297"/>
              <a:gd name="T64" fmla="*/ 140 w 300"/>
              <a:gd name="T65" fmla="*/ 61 h 297"/>
              <a:gd name="T66" fmla="*/ 142 w 300"/>
              <a:gd name="T67" fmla="*/ 55 h 297"/>
              <a:gd name="T68" fmla="*/ 160 w 300"/>
              <a:gd name="T69" fmla="*/ 56 h 297"/>
              <a:gd name="T70" fmla="*/ 158 w 300"/>
              <a:gd name="T71" fmla="*/ 62 h 297"/>
              <a:gd name="T72" fmla="*/ 155 w 300"/>
              <a:gd name="T73" fmla="*/ 68 h 297"/>
              <a:gd name="T74" fmla="*/ 192 w 300"/>
              <a:gd name="T75" fmla="*/ 59 h 297"/>
              <a:gd name="T76" fmla="*/ 180 w 300"/>
              <a:gd name="T77" fmla="*/ 57 h 297"/>
              <a:gd name="T78" fmla="*/ 239 w 300"/>
              <a:gd name="T79" fmla="*/ 15 h 297"/>
              <a:gd name="T80" fmla="*/ 237 w 300"/>
              <a:gd name="T81" fmla="*/ 59 h 297"/>
              <a:gd name="T82" fmla="*/ 227 w 300"/>
              <a:gd name="T83" fmla="*/ 76 h 297"/>
              <a:gd name="T84" fmla="*/ 122 w 300"/>
              <a:gd name="T85" fmla="*/ 83 h 297"/>
              <a:gd name="T86" fmla="*/ 145 w 300"/>
              <a:gd name="T87" fmla="*/ 72 h 297"/>
              <a:gd name="T88" fmla="*/ 108 w 300"/>
              <a:gd name="T89" fmla="*/ 76 h 297"/>
              <a:gd name="T90" fmla="*/ 123 w 300"/>
              <a:gd name="T91" fmla="*/ 78 h 297"/>
              <a:gd name="T92" fmla="*/ 180 w 300"/>
              <a:gd name="T93" fmla="*/ 76 h 297"/>
              <a:gd name="T94" fmla="*/ 192 w 300"/>
              <a:gd name="T95" fmla="*/ 72 h 297"/>
              <a:gd name="T96" fmla="*/ 155 w 300"/>
              <a:gd name="T97" fmla="*/ 83 h 297"/>
              <a:gd name="T98" fmla="*/ 178 w 300"/>
              <a:gd name="T99" fmla="*/ 78 h 297"/>
              <a:gd name="T100" fmla="*/ 158 w 300"/>
              <a:gd name="T101" fmla="*/ 101 h 297"/>
              <a:gd name="T102" fmla="*/ 142 w 300"/>
              <a:gd name="T103" fmla="*/ 118 h 297"/>
              <a:gd name="T104" fmla="*/ 158 w 300"/>
              <a:gd name="T105" fmla="*/ 101 h 297"/>
              <a:gd name="T106" fmla="*/ 129 w 300"/>
              <a:gd name="T107" fmla="*/ 91 h 297"/>
              <a:gd name="T108" fmla="*/ 133 w 300"/>
              <a:gd name="T109" fmla="*/ 141 h 297"/>
              <a:gd name="T110" fmla="*/ 171 w 300"/>
              <a:gd name="T111" fmla="*/ 91 h 297"/>
              <a:gd name="T112" fmla="*/ 167 w 300"/>
              <a:gd name="T113" fmla="*/ 141 h 297"/>
              <a:gd name="T114" fmla="*/ 171 w 300"/>
              <a:gd name="T115" fmla="*/ 91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00" h="297">
                <a:moveTo>
                  <a:pt x="65" y="12"/>
                </a:moveTo>
                <a:cubicBezTo>
                  <a:pt x="65" y="2"/>
                  <a:pt x="65" y="2"/>
                  <a:pt x="65" y="2"/>
                </a:cubicBezTo>
                <a:cubicBezTo>
                  <a:pt x="65" y="1"/>
                  <a:pt x="67" y="0"/>
                  <a:pt x="68" y="0"/>
                </a:cubicBezTo>
                <a:cubicBezTo>
                  <a:pt x="113" y="0"/>
                  <a:pt x="113" y="0"/>
                  <a:pt x="113" y="0"/>
                </a:cubicBezTo>
                <a:cubicBezTo>
                  <a:pt x="114" y="0"/>
                  <a:pt x="115" y="1"/>
                  <a:pt x="115" y="2"/>
                </a:cubicBezTo>
                <a:cubicBezTo>
                  <a:pt x="115" y="12"/>
                  <a:pt x="115" y="12"/>
                  <a:pt x="115" y="12"/>
                </a:cubicBezTo>
                <a:lnTo>
                  <a:pt x="65" y="12"/>
                </a:lnTo>
                <a:close/>
                <a:moveTo>
                  <a:pt x="235" y="12"/>
                </a:moveTo>
                <a:cubicBezTo>
                  <a:pt x="235" y="2"/>
                  <a:pt x="235" y="2"/>
                  <a:pt x="235" y="2"/>
                </a:cubicBezTo>
                <a:cubicBezTo>
                  <a:pt x="235" y="1"/>
                  <a:pt x="233" y="0"/>
                  <a:pt x="232" y="0"/>
                </a:cubicBezTo>
                <a:cubicBezTo>
                  <a:pt x="187" y="0"/>
                  <a:pt x="187" y="0"/>
                  <a:pt x="187" y="0"/>
                </a:cubicBezTo>
                <a:cubicBezTo>
                  <a:pt x="186" y="0"/>
                  <a:pt x="185" y="1"/>
                  <a:pt x="185" y="2"/>
                </a:cubicBezTo>
                <a:cubicBezTo>
                  <a:pt x="185" y="12"/>
                  <a:pt x="185" y="12"/>
                  <a:pt x="185" y="12"/>
                </a:cubicBezTo>
                <a:lnTo>
                  <a:pt x="235" y="12"/>
                </a:lnTo>
                <a:close/>
                <a:moveTo>
                  <a:pt x="98" y="295"/>
                </a:moveTo>
                <a:cubicBezTo>
                  <a:pt x="98" y="273"/>
                  <a:pt x="98" y="273"/>
                  <a:pt x="98" y="273"/>
                </a:cubicBezTo>
                <a:cubicBezTo>
                  <a:pt x="0" y="273"/>
                  <a:pt x="0" y="273"/>
                  <a:pt x="0" y="273"/>
                </a:cubicBezTo>
                <a:cubicBezTo>
                  <a:pt x="0" y="295"/>
                  <a:pt x="0" y="295"/>
                  <a:pt x="0" y="295"/>
                </a:cubicBezTo>
                <a:cubicBezTo>
                  <a:pt x="0" y="296"/>
                  <a:pt x="1" y="297"/>
                  <a:pt x="2" y="297"/>
                </a:cubicBezTo>
                <a:cubicBezTo>
                  <a:pt x="95" y="297"/>
                  <a:pt x="95" y="297"/>
                  <a:pt x="95" y="297"/>
                </a:cubicBezTo>
                <a:cubicBezTo>
                  <a:pt x="97" y="297"/>
                  <a:pt x="98" y="296"/>
                  <a:pt x="98" y="295"/>
                </a:cubicBezTo>
                <a:close/>
                <a:moveTo>
                  <a:pt x="205" y="297"/>
                </a:moveTo>
                <a:cubicBezTo>
                  <a:pt x="298" y="297"/>
                  <a:pt x="298" y="297"/>
                  <a:pt x="298" y="297"/>
                </a:cubicBezTo>
                <a:cubicBezTo>
                  <a:pt x="299" y="297"/>
                  <a:pt x="300" y="296"/>
                  <a:pt x="300" y="295"/>
                </a:cubicBezTo>
                <a:cubicBezTo>
                  <a:pt x="300" y="273"/>
                  <a:pt x="300" y="273"/>
                  <a:pt x="300" y="273"/>
                </a:cubicBezTo>
                <a:cubicBezTo>
                  <a:pt x="202" y="273"/>
                  <a:pt x="202" y="273"/>
                  <a:pt x="202" y="273"/>
                </a:cubicBezTo>
                <a:cubicBezTo>
                  <a:pt x="202" y="295"/>
                  <a:pt x="202" y="295"/>
                  <a:pt x="202" y="295"/>
                </a:cubicBezTo>
                <a:cubicBezTo>
                  <a:pt x="202" y="296"/>
                  <a:pt x="203" y="297"/>
                  <a:pt x="205" y="297"/>
                </a:cubicBezTo>
                <a:close/>
                <a:moveTo>
                  <a:pt x="263" y="76"/>
                </a:moveTo>
                <a:cubicBezTo>
                  <a:pt x="267" y="76"/>
                  <a:pt x="270" y="79"/>
                  <a:pt x="271" y="83"/>
                </a:cubicBezTo>
                <a:cubicBezTo>
                  <a:pt x="275" y="169"/>
                  <a:pt x="275" y="169"/>
                  <a:pt x="275" y="169"/>
                </a:cubicBezTo>
                <a:cubicBezTo>
                  <a:pt x="299" y="268"/>
                  <a:pt x="299" y="268"/>
                  <a:pt x="299" y="268"/>
                </a:cubicBezTo>
                <a:cubicBezTo>
                  <a:pt x="204" y="268"/>
                  <a:pt x="204" y="268"/>
                  <a:pt x="204" y="268"/>
                </a:cubicBezTo>
                <a:cubicBezTo>
                  <a:pt x="227" y="169"/>
                  <a:pt x="227" y="169"/>
                  <a:pt x="227" y="169"/>
                </a:cubicBezTo>
                <a:cubicBezTo>
                  <a:pt x="185" y="169"/>
                  <a:pt x="185" y="169"/>
                  <a:pt x="185" y="169"/>
                </a:cubicBezTo>
                <a:cubicBezTo>
                  <a:pt x="183" y="169"/>
                  <a:pt x="182" y="168"/>
                  <a:pt x="182" y="166"/>
                </a:cubicBezTo>
                <a:cubicBezTo>
                  <a:pt x="181" y="152"/>
                  <a:pt x="181" y="152"/>
                  <a:pt x="181" y="152"/>
                </a:cubicBezTo>
                <a:cubicBezTo>
                  <a:pt x="155" y="152"/>
                  <a:pt x="155" y="152"/>
                  <a:pt x="155" y="152"/>
                </a:cubicBezTo>
                <a:cubicBezTo>
                  <a:pt x="155" y="158"/>
                  <a:pt x="155" y="158"/>
                  <a:pt x="155" y="158"/>
                </a:cubicBezTo>
                <a:cubicBezTo>
                  <a:pt x="155" y="159"/>
                  <a:pt x="154" y="159"/>
                  <a:pt x="154" y="159"/>
                </a:cubicBezTo>
                <a:cubicBezTo>
                  <a:pt x="146" y="159"/>
                  <a:pt x="146" y="159"/>
                  <a:pt x="146" y="159"/>
                </a:cubicBezTo>
                <a:cubicBezTo>
                  <a:pt x="146" y="159"/>
                  <a:pt x="145" y="159"/>
                  <a:pt x="145" y="158"/>
                </a:cubicBezTo>
                <a:cubicBezTo>
                  <a:pt x="145" y="152"/>
                  <a:pt x="145" y="152"/>
                  <a:pt x="145" y="152"/>
                </a:cubicBezTo>
                <a:cubicBezTo>
                  <a:pt x="119" y="152"/>
                  <a:pt x="119" y="152"/>
                  <a:pt x="119" y="152"/>
                </a:cubicBezTo>
                <a:cubicBezTo>
                  <a:pt x="118" y="166"/>
                  <a:pt x="118" y="166"/>
                  <a:pt x="118" y="166"/>
                </a:cubicBezTo>
                <a:cubicBezTo>
                  <a:pt x="118" y="168"/>
                  <a:pt x="117" y="169"/>
                  <a:pt x="115" y="169"/>
                </a:cubicBezTo>
                <a:cubicBezTo>
                  <a:pt x="73" y="169"/>
                  <a:pt x="73" y="169"/>
                  <a:pt x="73" y="169"/>
                </a:cubicBezTo>
                <a:cubicBezTo>
                  <a:pt x="96" y="268"/>
                  <a:pt x="96" y="268"/>
                  <a:pt x="96" y="268"/>
                </a:cubicBezTo>
                <a:cubicBezTo>
                  <a:pt x="1" y="268"/>
                  <a:pt x="1" y="268"/>
                  <a:pt x="1" y="268"/>
                </a:cubicBezTo>
                <a:cubicBezTo>
                  <a:pt x="25" y="169"/>
                  <a:pt x="25" y="169"/>
                  <a:pt x="25" y="169"/>
                </a:cubicBezTo>
                <a:cubicBezTo>
                  <a:pt x="34" y="83"/>
                  <a:pt x="34" y="83"/>
                  <a:pt x="34" y="83"/>
                </a:cubicBezTo>
                <a:cubicBezTo>
                  <a:pt x="34" y="79"/>
                  <a:pt x="38" y="76"/>
                  <a:pt x="42" y="76"/>
                </a:cubicBezTo>
                <a:cubicBezTo>
                  <a:pt x="73" y="76"/>
                  <a:pt x="73" y="76"/>
                  <a:pt x="73" y="76"/>
                </a:cubicBezTo>
                <a:cubicBezTo>
                  <a:pt x="73" y="59"/>
                  <a:pt x="73" y="59"/>
                  <a:pt x="73" y="59"/>
                </a:cubicBezTo>
                <a:cubicBezTo>
                  <a:pt x="63" y="59"/>
                  <a:pt x="63" y="59"/>
                  <a:pt x="63" y="59"/>
                </a:cubicBezTo>
                <a:cubicBezTo>
                  <a:pt x="62" y="59"/>
                  <a:pt x="61" y="58"/>
                  <a:pt x="61" y="57"/>
                </a:cubicBezTo>
                <a:cubicBezTo>
                  <a:pt x="61" y="15"/>
                  <a:pt x="61" y="15"/>
                  <a:pt x="61" y="15"/>
                </a:cubicBezTo>
                <a:cubicBezTo>
                  <a:pt x="120" y="15"/>
                  <a:pt x="120" y="15"/>
                  <a:pt x="120" y="15"/>
                </a:cubicBezTo>
                <a:cubicBezTo>
                  <a:pt x="120" y="57"/>
                  <a:pt x="120" y="57"/>
                  <a:pt x="120" y="57"/>
                </a:cubicBezTo>
                <a:cubicBezTo>
                  <a:pt x="120" y="58"/>
                  <a:pt x="119" y="59"/>
                  <a:pt x="118" y="59"/>
                </a:cubicBezTo>
                <a:cubicBezTo>
                  <a:pt x="108" y="59"/>
                  <a:pt x="108" y="59"/>
                  <a:pt x="108" y="59"/>
                </a:cubicBezTo>
                <a:cubicBezTo>
                  <a:pt x="108" y="68"/>
                  <a:pt x="108" y="68"/>
                  <a:pt x="108" y="68"/>
                </a:cubicBezTo>
                <a:cubicBezTo>
                  <a:pt x="145" y="68"/>
                  <a:pt x="145" y="68"/>
                  <a:pt x="145" y="68"/>
                </a:cubicBezTo>
                <a:cubicBezTo>
                  <a:pt x="145" y="62"/>
                  <a:pt x="145" y="62"/>
                  <a:pt x="145" y="62"/>
                </a:cubicBezTo>
                <a:cubicBezTo>
                  <a:pt x="142" y="62"/>
                  <a:pt x="142" y="62"/>
                  <a:pt x="142" y="62"/>
                </a:cubicBezTo>
                <a:cubicBezTo>
                  <a:pt x="141" y="62"/>
                  <a:pt x="140" y="61"/>
                  <a:pt x="140" y="61"/>
                </a:cubicBezTo>
                <a:cubicBezTo>
                  <a:pt x="140" y="56"/>
                  <a:pt x="140" y="56"/>
                  <a:pt x="140" y="56"/>
                </a:cubicBezTo>
                <a:cubicBezTo>
                  <a:pt x="140" y="55"/>
                  <a:pt x="141" y="55"/>
                  <a:pt x="142" y="55"/>
                </a:cubicBezTo>
                <a:cubicBezTo>
                  <a:pt x="158" y="55"/>
                  <a:pt x="158" y="55"/>
                  <a:pt x="158" y="55"/>
                </a:cubicBezTo>
                <a:cubicBezTo>
                  <a:pt x="159" y="55"/>
                  <a:pt x="160" y="55"/>
                  <a:pt x="160" y="56"/>
                </a:cubicBezTo>
                <a:cubicBezTo>
                  <a:pt x="160" y="61"/>
                  <a:pt x="160" y="61"/>
                  <a:pt x="160" y="61"/>
                </a:cubicBezTo>
                <a:cubicBezTo>
                  <a:pt x="160" y="61"/>
                  <a:pt x="159" y="62"/>
                  <a:pt x="158" y="62"/>
                </a:cubicBezTo>
                <a:cubicBezTo>
                  <a:pt x="155" y="62"/>
                  <a:pt x="155" y="62"/>
                  <a:pt x="155" y="62"/>
                </a:cubicBezTo>
                <a:cubicBezTo>
                  <a:pt x="155" y="68"/>
                  <a:pt x="155" y="68"/>
                  <a:pt x="155" y="68"/>
                </a:cubicBezTo>
                <a:cubicBezTo>
                  <a:pt x="192" y="68"/>
                  <a:pt x="192" y="68"/>
                  <a:pt x="192" y="68"/>
                </a:cubicBezTo>
                <a:cubicBezTo>
                  <a:pt x="192" y="59"/>
                  <a:pt x="192" y="59"/>
                  <a:pt x="192" y="59"/>
                </a:cubicBezTo>
                <a:cubicBezTo>
                  <a:pt x="182" y="59"/>
                  <a:pt x="182" y="59"/>
                  <a:pt x="182" y="59"/>
                </a:cubicBezTo>
                <a:cubicBezTo>
                  <a:pt x="181" y="59"/>
                  <a:pt x="180" y="58"/>
                  <a:pt x="180" y="57"/>
                </a:cubicBezTo>
                <a:cubicBezTo>
                  <a:pt x="180" y="15"/>
                  <a:pt x="180" y="15"/>
                  <a:pt x="180" y="15"/>
                </a:cubicBezTo>
                <a:cubicBezTo>
                  <a:pt x="239" y="15"/>
                  <a:pt x="239" y="15"/>
                  <a:pt x="239" y="15"/>
                </a:cubicBezTo>
                <a:cubicBezTo>
                  <a:pt x="239" y="57"/>
                  <a:pt x="239" y="57"/>
                  <a:pt x="239" y="57"/>
                </a:cubicBezTo>
                <a:cubicBezTo>
                  <a:pt x="239" y="58"/>
                  <a:pt x="238" y="59"/>
                  <a:pt x="237" y="59"/>
                </a:cubicBezTo>
                <a:cubicBezTo>
                  <a:pt x="227" y="59"/>
                  <a:pt x="227" y="59"/>
                  <a:pt x="227" y="59"/>
                </a:cubicBezTo>
                <a:cubicBezTo>
                  <a:pt x="227" y="76"/>
                  <a:pt x="227" y="76"/>
                  <a:pt x="227" y="76"/>
                </a:cubicBezTo>
                <a:lnTo>
                  <a:pt x="263" y="76"/>
                </a:lnTo>
                <a:close/>
                <a:moveTo>
                  <a:pt x="122" y="83"/>
                </a:moveTo>
                <a:cubicBezTo>
                  <a:pt x="145" y="83"/>
                  <a:pt x="145" y="83"/>
                  <a:pt x="145" y="83"/>
                </a:cubicBezTo>
                <a:cubicBezTo>
                  <a:pt x="145" y="72"/>
                  <a:pt x="145" y="72"/>
                  <a:pt x="145" y="72"/>
                </a:cubicBezTo>
                <a:cubicBezTo>
                  <a:pt x="108" y="72"/>
                  <a:pt x="108" y="72"/>
                  <a:pt x="108" y="72"/>
                </a:cubicBezTo>
                <a:cubicBezTo>
                  <a:pt x="108" y="76"/>
                  <a:pt x="108" y="76"/>
                  <a:pt x="108" y="76"/>
                </a:cubicBezTo>
                <a:cubicBezTo>
                  <a:pt x="120" y="76"/>
                  <a:pt x="120" y="76"/>
                  <a:pt x="120" y="76"/>
                </a:cubicBezTo>
                <a:cubicBezTo>
                  <a:pt x="122" y="76"/>
                  <a:pt x="123" y="77"/>
                  <a:pt x="123" y="78"/>
                </a:cubicBezTo>
                <a:lnTo>
                  <a:pt x="122" y="83"/>
                </a:lnTo>
                <a:close/>
                <a:moveTo>
                  <a:pt x="180" y="76"/>
                </a:moveTo>
                <a:cubicBezTo>
                  <a:pt x="192" y="76"/>
                  <a:pt x="192" y="76"/>
                  <a:pt x="192" y="76"/>
                </a:cubicBezTo>
                <a:cubicBezTo>
                  <a:pt x="192" y="72"/>
                  <a:pt x="192" y="72"/>
                  <a:pt x="192" y="72"/>
                </a:cubicBezTo>
                <a:cubicBezTo>
                  <a:pt x="155" y="72"/>
                  <a:pt x="155" y="72"/>
                  <a:pt x="155" y="72"/>
                </a:cubicBezTo>
                <a:cubicBezTo>
                  <a:pt x="155" y="83"/>
                  <a:pt x="155" y="83"/>
                  <a:pt x="155" y="83"/>
                </a:cubicBezTo>
                <a:cubicBezTo>
                  <a:pt x="178" y="83"/>
                  <a:pt x="178" y="83"/>
                  <a:pt x="178" y="83"/>
                </a:cubicBezTo>
                <a:cubicBezTo>
                  <a:pt x="178" y="78"/>
                  <a:pt x="178" y="78"/>
                  <a:pt x="178" y="78"/>
                </a:cubicBezTo>
                <a:cubicBezTo>
                  <a:pt x="177" y="77"/>
                  <a:pt x="178" y="76"/>
                  <a:pt x="180" y="76"/>
                </a:cubicBezTo>
                <a:close/>
                <a:moveTo>
                  <a:pt x="158" y="101"/>
                </a:moveTo>
                <a:cubicBezTo>
                  <a:pt x="142" y="101"/>
                  <a:pt x="142" y="101"/>
                  <a:pt x="142" y="101"/>
                </a:cubicBezTo>
                <a:cubicBezTo>
                  <a:pt x="142" y="118"/>
                  <a:pt x="142" y="118"/>
                  <a:pt x="142" y="118"/>
                </a:cubicBezTo>
                <a:cubicBezTo>
                  <a:pt x="158" y="118"/>
                  <a:pt x="158" y="118"/>
                  <a:pt x="158" y="118"/>
                </a:cubicBezTo>
                <a:lnTo>
                  <a:pt x="158" y="101"/>
                </a:lnTo>
                <a:close/>
                <a:moveTo>
                  <a:pt x="133" y="91"/>
                </a:moveTo>
                <a:cubicBezTo>
                  <a:pt x="129" y="91"/>
                  <a:pt x="129" y="91"/>
                  <a:pt x="129" y="91"/>
                </a:cubicBezTo>
                <a:cubicBezTo>
                  <a:pt x="129" y="141"/>
                  <a:pt x="129" y="141"/>
                  <a:pt x="129" y="141"/>
                </a:cubicBezTo>
                <a:cubicBezTo>
                  <a:pt x="133" y="141"/>
                  <a:pt x="133" y="141"/>
                  <a:pt x="133" y="141"/>
                </a:cubicBezTo>
                <a:lnTo>
                  <a:pt x="133" y="91"/>
                </a:lnTo>
                <a:close/>
                <a:moveTo>
                  <a:pt x="171" y="91"/>
                </a:moveTo>
                <a:cubicBezTo>
                  <a:pt x="167" y="91"/>
                  <a:pt x="167" y="91"/>
                  <a:pt x="167" y="91"/>
                </a:cubicBezTo>
                <a:cubicBezTo>
                  <a:pt x="167" y="141"/>
                  <a:pt x="167" y="141"/>
                  <a:pt x="167" y="141"/>
                </a:cubicBezTo>
                <a:cubicBezTo>
                  <a:pt x="171" y="141"/>
                  <a:pt x="171" y="141"/>
                  <a:pt x="171" y="141"/>
                </a:cubicBezTo>
                <a:lnTo>
                  <a:pt x="171" y="91"/>
                </a:lnTo>
                <a:close/>
              </a:path>
            </a:pathLst>
          </a:custGeom>
          <a:solidFill>
            <a:schemeClr val="accent2"/>
          </a:solidFill>
          <a:ln>
            <a:noFill/>
          </a:ln>
        </p:spPr>
        <p:txBody>
          <a:bodyPr vert="horz" wrap="square" lIns="82305" tIns="41153" rIns="82305" bIns="41153" numCol="1" anchor="t" anchorCtr="0" compatLnSpc="1">
            <a:prstTxWarp prst="textNoShape">
              <a:avLst/>
            </a:prstTxWarp>
          </a:bodyPr>
          <a:lstStyle/>
          <a:p>
            <a:pPr defTabSz="914363"/>
            <a:endParaRPr lang="en-US" sz="1600">
              <a:solidFill>
                <a:srgbClr val="292929"/>
              </a:solidFill>
            </a:endParaRPr>
          </a:p>
        </p:txBody>
      </p:sp>
    </p:spTree>
    <p:extLst>
      <p:ext uri="{BB962C8B-B14F-4D97-AF65-F5344CB8AC3E}">
        <p14:creationId xmlns:p14="http://schemas.microsoft.com/office/powerpoint/2010/main" val="3983456387"/>
      </p:ext>
    </p:extLst>
  </p:cSld>
  <p:clrMapOvr>
    <a:masterClrMapping/>
  </p:clrMapOvr>
  <p:transition>
    <p:fade/>
  </p:transition>
</p:sldLayout>
</file>

<file path=ppt/slideLayouts/slideLayout384.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363"/>
              <a:endParaRPr lang="en-US" sz="1800" dirty="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363"/>
              <a:endParaRPr lang="en-US" sz="1800" dirty="0">
                <a:solidFill>
                  <a:srgbClr val="292929"/>
                </a:solidFill>
              </a:endParaRPr>
            </a:p>
          </p:txBody>
        </p:sp>
      </p:grpSp>
    </p:spTree>
    <p:extLst>
      <p:ext uri="{BB962C8B-B14F-4D97-AF65-F5344CB8AC3E}">
        <p14:creationId xmlns:p14="http://schemas.microsoft.com/office/powerpoint/2010/main" val="1591258027"/>
      </p:ext>
    </p:extLst>
  </p:cSld>
  <p:clrMapOvr>
    <a:masterClrMapping/>
  </p:clrMapOvr>
  <p:transition>
    <p:fade/>
  </p:transition>
  <p:timing>
    <p:tnLst>
      <p:par>
        <p:cTn id="1" dur="indefinite" restart="never" nodeType="tmRoot"/>
      </p:par>
    </p:tnLst>
  </p:timing>
</p:sldLayout>
</file>

<file path=ppt/slideLayouts/slideLayout385.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dirty="0">
              <a:solidFill>
                <a:srgbClr val="292929"/>
              </a:solidFill>
            </a:endParaRPr>
          </a:p>
        </p:txBody>
      </p:sp>
    </p:spTree>
    <p:extLst>
      <p:ext uri="{BB962C8B-B14F-4D97-AF65-F5344CB8AC3E}">
        <p14:creationId xmlns:p14="http://schemas.microsoft.com/office/powerpoint/2010/main" val="366094409"/>
      </p:ext>
    </p:extLst>
  </p:cSld>
  <p:clrMapOvr>
    <a:masterClrMapping/>
  </p:clrMapOvr>
  <p:transition>
    <p:fade/>
  </p:transition>
  <p:timing>
    <p:tnLst>
      <p:par>
        <p:cTn id="1" dur="indefinite" restart="never" nodeType="tmRoot"/>
      </p:par>
    </p:tnLst>
  </p:timing>
</p:sldLayout>
</file>

<file path=ppt/slideLayouts/slideLayout386.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dirty="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dirty="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dirty="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dirty="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dirty="0">
                <a:solidFill>
                  <a:srgbClr val="292929"/>
                </a:solidFill>
              </a:endParaRPr>
            </a:p>
          </p:txBody>
        </p:sp>
      </p:grpSp>
    </p:spTree>
    <p:extLst>
      <p:ext uri="{BB962C8B-B14F-4D97-AF65-F5344CB8AC3E}">
        <p14:creationId xmlns:p14="http://schemas.microsoft.com/office/powerpoint/2010/main" val="661746088"/>
      </p:ext>
    </p:extLst>
  </p:cSld>
  <p:clrMapOvr>
    <a:masterClrMapping/>
  </p:clrMapOvr>
  <p:transition>
    <p:fade/>
  </p:transition>
  <p:timing>
    <p:tnLst>
      <p:par>
        <p:cTn id="1" dur="indefinite" restart="never" nodeType="tmRoot"/>
      </p:par>
    </p:tnLst>
  </p:timing>
</p:sldLayout>
</file>

<file path=ppt/slideLayouts/slideLayout387.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5673"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914363"/>
            <a:endParaRPr lang="en-US" sz="1600" dirty="0">
              <a:solidFill>
                <a:srgbClr val="292929"/>
              </a:solidFill>
            </a:endParaRPr>
          </a:p>
        </p:txBody>
      </p:sp>
    </p:spTree>
    <p:extLst>
      <p:ext uri="{BB962C8B-B14F-4D97-AF65-F5344CB8AC3E}">
        <p14:creationId xmlns:p14="http://schemas.microsoft.com/office/powerpoint/2010/main" val="158095707"/>
      </p:ext>
    </p:extLst>
  </p:cSld>
  <p:clrMapOvr>
    <a:masterClrMapping/>
  </p:clrMapOvr>
  <p:transition>
    <p:fade/>
  </p:transition>
  <p:timing>
    <p:tnLst>
      <p:par>
        <p:cTn id="1" dur="indefinite" restart="never" nodeType="tmRoot"/>
      </p:par>
    </p:tnLst>
  </p:timing>
</p:sldLayout>
</file>

<file path=ppt/slideLayouts/slideLayout388.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5072"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dirty="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dirty="0">
                <a:solidFill>
                  <a:srgbClr val="292929"/>
                </a:solidFill>
              </a:endParaRPr>
            </a:p>
          </p:txBody>
        </p:sp>
      </p:grpSp>
    </p:spTree>
    <p:extLst>
      <p:ext uri="{BB962C8B-B14F-4D97-AF65-F5344CB8AC3E}">
        <p14:creationId xmlns:p14="http://schemas.microsoft.com/office/powerpoint/2010/main" val="3077043746"/>
      </p:ext>
    </p:extLst>
  </p:cSld>
  <p:clrMapOvr>
    <a:masterClrMapping/>
  </p:clrMapOvr>
  <p:transition>
    <p:fade/>
  </p:transition>
  <p:timing>
    <p:tnLst>
      <p:par>
        <p:cTn id="1" dur="indefinite" restart="never" nodeType="tmRoot"/>
      </p:par>
    </p:tnLst>
  </p:timing>
</p:sldLayout>
</file>

<file path=ppt/slideLayouts/slideLayout389.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3467676"/>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48"/>
            <a:ext cx="2507214" cy="291353"/>
          </a:xfrm>
          <a:prstGeom prst="rect">
            <a:avLst/>
          </a:prstGeom>
        </p:spPr>
      </p:pic>
    </p:spTree>
    <p:extLst>
      <p:ext uri="{BB962C8B-B14F-4D97-AF65-F5344CB8AC3E}">
        <p14:creationId xmlns:p14="http://schemas.microsoft.com/office/powerpoint/2010/main" val="2120076570"/>
      </p:ext>
    </p:extLst>
  </p:cSld>
  <p:clrMapOvr>
    <a:masterClrMapping/>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Walkin Slide - Paris, Franc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90168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90.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2299" y="3140274"/>
            <a:ext cx="3547400" cy="577452"/>
          </a:xfrm>
          <a:prstGeom prst="rect">
            <a:avLst/>
          </a:prstGeom>
          <a:noFill/>
          <a:ln>
            <a:noFill/>
          </a:ln>
        </p:spPr>
      </p:pic>
      <p:sp>
        <p:nvSpPr>
          <p:cNvPr id="3" name="Text Box 3"/>
          <p:cNvSpPr txBox="1">
            <a:spLocks noChangeArrowheads="1"/>
          </p:cNvSpPr>
          <p:nvPr userDrawn="1"/>
        </p:nvSpPr>
        <p:spPr bwMode="blackWhite">
          <a:xfrm>
            <a:off x="508001" y="6083573"/>
            <a:ext cx="1117600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rgbClr val="FFFFFF">
                    <a:alpha val="99000"/>
                  </a:srgbClr>
                </a:solidFill>
                <a:cs typeface="Arial" charset="0"/>
              </a:rPr>
              <a:t>© </a:t>
            </a:r>
            <a:r>
              <a:rPr lang="en-US" sz="700" dirty="0" smtClean="0">
                <a:solidFill>
                  <a:srgbClr val="FFFFFF">
                    <a:alpha val="99000"/>
                  </a:srgbClr>
                </a:solidFill>
                <a:cs typeface="Arial" charset="0"/>
              </a:rPr>
              <a:t>2011 Microsoft </a:t>
            </a:r>
            <a:r>
              <a:rPr lang="en-US" sz="700"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4099"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solidFill>
                  <a:srgbClr val="FFFFFF">
                    <a:alpha val="99000"/>
                  </a:srgbClr>
                </a:solidFill>
                <a:cs typeface="Arial" charset="0"/>
              </a:rPr>
              <a:t>MICROSOFT </a:t>
            </a:r>
            <a:r>
              <a:rPr lang="en-US" sz="700"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3941836361"/>
      </p:ext>
    </p:extLst>
  </p:cSld>
  <p:clrMapOvr>
    <a:masterClrMapping/>
  </p:clrMapOvr>
  <p:transition>
    <p:fade/>
  </p:transition>
  <p:timing>
    <p:tnLst>
      <p:par>
        <p:cTn id="1" dur="indefinite" restart="never" nodeType="tmRoot"/>
      </p:par>
    </p:tnLst>
  </p:timing>
</p:sldLayout>
</file>

<file path=ppt/slideLayouts/slideLayout391.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1"/>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7" y="4343400"/>
            <a:ext cx="7515594"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1"/>
            <a:ext cx="1596068"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2943289147"/>
      </p:ext>
    </p:extLst>
  </p:cSld>
  <p:clrMapOvr>
    <a:masterClrMapping/>
  </p:clrMapOvr>
  <p:transition>
    <p:fade/>
  </p:transition>
  <p:timing>
    <p:tnLst>
      <p:par>
        <p:cTn id="1" dur="indefinite" restart="never" nodeType="tmRoot"/>
      </p:par>
    </p:tnLst>
  </p:timing>
</p:sldLayout>
</file>

<file path=ppt/slideLayouts/slideLayout392.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81538909"/>
      </p:ext>
    </p:extLst>
  </p:cSld>
  <p:clrMapOvr>
    <a:masterClrMapping/>
  </p:clrMapOvr>
  <p:transition>
    <p:fade/>
  </p:transition>
  <p:timing>
    <p:tnLst>
      <p:par>
        <p:cTn id="1" dur="indefinite" restart="never" nodeType="tmRoot"/>
      </p:par>
    </p:tnLst>
  </p:timing>
</p:sldLayout>
</file>

<file path=ppt/slideLayouts/slideLayout39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3704178827"/>
      </p:ext>
    </p:extLst>
  </p:cSld>
  <p:clrMapOvr>
    <a:masterClrMapping/>
  </p:clrMapOvr>
  <p:transition>
    <p:fade/>
  </p:transition>
  <p:timing>
    <p:tnLst>
      <p:par>
        <p:cTn id="1" dur="indefinite" restart="never" nodeType="tmRoot"/>
      </p:par>
    </p:tnLst>
  </p:timing>
</p:sldLayout>
</file>

<file path=ppt/slideLayouts/slideLayout39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mj-lt"/>
                <a:cs typeface="Consolas" pitchFamily="49" charset="0"/>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a:defRPr>
                <a:latin typeface="+mj-lt"/>
                <a:cs typeface="Consolas" pitchFamily="49" charset="0"/>
              </a:defRPr>
            </a:lvl1pPr>
            <a:lvl2pPr>
              <a:defRPr>
                <a:latin typeface="+mj-lt"/>
                <a:cs typeface="Consolas" pitchFamily="49" charset="0"/>
              </a:defRPr>
            </a:lvl2pPr>
            <a:lvl3pPr>
              <a:defRPr>
                <a:latin typeface="+mj-lt"/>
                <a:cs typeface="Consolas" pitchFamily="49" charset="0"/>
              </a:defRPr>
            </a:lvl3pPr>
            <a:lvl4pPr>
              <a:defRPr>
                <a:latin typeface="+mj-lt"/>
                <a:cs typeface="Consolas" pitchFamily="49" charset="0"/>
              </a:defRPr>
            </a:lvl4pPr>
            <a:lvl5pPr>
              <a:defRPr>
                <a:latin typeface="+mj-lt"/>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609600" y="6356352"/>
            <a:ext cx="2844800" cy="365125"/>
          </a:xfrm>
          <a:prstGeom prst="rect">
            <a:avLst/>
          </a:prstGeom>
        </p:spPr>
        <p:txBody>
          <a:bodyPr/>
          <a:lstStyle>
            <a:lvl1pPr>
              <a:defRPr>
                <a:latin typeface="Consolas" pitchFamily="49" charset="0"/>
                <a:cs typeface="Consolas" pitchFamily="49" charset="0"/>
              </a:defRPr>
            </a:lvl1pPr>
          </a:lstStyle>
          <a:p>
            <a:pPr defTabSz="914363"/>
            <a:fld id="{D7CE58A2-1EDC-45F0-BACE-E3574D82C834}" type="datetimeFigureOut">
              <a:rPr lang="en-US" smtClean="0">
                <a:solidFill>
                  <a:srgbClr val="292929"/>
                </a:solidFill>
              </a:rPr>
              <a:pPr defTabSz="914363"/>
              <a:t>10/10/2013</a:t>
            </a:fld>
            <a:endParaRPr lang="en-US">
              <a:solidFill>
                <a:srgbClr val="292929"/>
              </a:solidFill>
            </a:endParaRPr>
          </a:p>
        </p:txBody>
      </p:sp>
      <p:sp>
        <p:nvSpPr>
          <p:cNvPr id="5" name="Footer Placeholder 4"/>
          <p:cNvSpPr>
            <a:spLocks noGrp="1"/>
          </p:cNvSpPr>
          <p:nvPr>
            <p:ph type="ftr" sz="quarter" idx="11"/>
          </p:nvPr>
        </p:nvSpPr>
        <p:spPr>
          <a:xfrm>
            <a:off x="4165601" y="6356352"/>
            <a:ext cx="3860800" cy="365125"/>
          </a:xfrm>
          <a:prstGeom prst="rect">
            <a:avLst/>
          </a:prstGeom>
        </p:spPr>
        <p:txBody>
          <a:bodyPr/>
          <a:lstStyle>
            <a:lvl1pPr>
              <a:defRPr>
                <a:latin typeface="Consolas" pitchFamily="49" charset="0"/>
                <a:cs typeface="Consolas" pitchFamily="49" charset="0"/>
              </a:defRPr>
            </a:lvl1pPr>
          </a:lstStyle>
          <a:p>
            <a:pPr defTabSz="914363"/>
            <a:endParaRPr lang="en-US">
              <a:solidFill>
                <a:srgbClr val="292929"/>
              </a:solidFill>
            </a:endParaRPr>
          </a:p>
        </p:txBody>
      </p:sp>
      <p:sp>
        <p:nvSpPr>
          <p:cNvPr id="6" name="Slide Number Placeholder 5"/>
          <p:cNvSpPr>
            <a:spLocks noGrp="1"/>
          </p:cNvSpPr>
          <p:nvPr>
            <p:ph type="sldNum" sz="quarter" idx="12"/>
          </p:nvPr>
        </p:nvSpPr>
        <p:spPr>
          <a:xfrm>
            <a:off x="8737601" y="6356352"/>
            <a:ext cx="2844800" cy="365125"/>
          </a:xfrm>
          <a:prstGeom prst="rect">
            <a:avLst/>
          </a:prstGeom>
        </p:spPr>
        <p:txBody>
          <a:bodyPr/>
          <a:lstStyle>
            <a:lvl1pPr>
              <a:defRPr>
                <a:latin typeface="Consolas" pitchFamily="49" charset="0"/>
                <a:cs typeface="Consolas" pitchFamily="49" charset="0"/>
              </a:defRPr>
            </a:lvl1pPr>
          </a:lstStyle>
          <a:p>
            <a:pPr defTabSz="914363"/>
            <a:fld id="{ECD6441B-9D70-431A-83BF-3759963F38CF}" type="slidenum">
              <a:rPr lang="en-US" smtClean="0">
                <a:solidFill>
                  <a:srgbClr val="292929"/>
                </a:solidFill>
              </a:rPr>
              <a:pPr defTabSz="914363"/>
              <a:t>‹#›</a:t>
            </a:fld>
            <a:endParaRPr lang="en-US">
              <a:solidFill>
                <a:srgbClr val="292929"/>
              </a:solidFill>
            </a:endParaRPr>
          </a:p>
        </p:txBody>
      </p:sp>
    </p:spTree>
    <p:extLst>
      <p:ext uri="{BB962C8B-B14F-4D97-AF65-F5344CB8AC3E}">
        <p14:creationId xmlns:p14="http://schemas.microsoft.com/office/powerpoint/2010/main" val="3917604060"/>
      </p:ext>
    </p:extLst>
  </p:cSld>
  <p:clrMapOvr>
    <a:masterClrMapping/>
  </p:clrMapOvr>
  <mc:AlternateContent xmlns:mc="http://schemas.openxmlformats.org/markup-compatibility/2006" xmlns:p14="http://schemas.microsoft.com/office/powerpoint/2010/main">
    <mc:Choice Requires="p14">
      <p:transition spd="slow">
        <p14:prism/>
      </p:transition>
    </mc:Choice>
    <mc:Fallback xmlns="">
      <p:transition spd="slow">
        <p:fade/>
      </p:transition>
    </mc:Fallback>
  </mc:AlternateContent>
  <p:timing>
    <p:tnLst>
      <p:par>
        <p:cTn id="1" dur="indefinite" restart="never" nodeType="tmRoot"/>
      </p:par>
    </p:tnLst>
  </p:timing>
</p:sldLayout>
</file>

<file path=ppt/slideLayouts/slideLayout395.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49" y="2234114"/>
            <a:ext cx="8375702"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49" y="4637624"/>
            <a:ext cx="5455754" cy="1144929"/>
          </a:xfrm>
        </p:spPr>
        <p:txBody>
          <a:bodyPr/>
          <a:lstStyle>
            <a:lvl1pPr marL="0" indent="0">
              <a:buFont typeface="Arial" pitchFamily="34" charset="0"/>
              <a:buNone/>
              <a:defRPr sz="2400">
                <a:solidFill>
                  <a:schemeClr val="bg1">
                    <a:alpha val="98000"/>
                  </a:schemeClr>
                </a:solidFill>
                <a:latin typeface="Segoe UI Light" pitchFamily="34" charset="0"/>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5" name="Picture 4"/>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3877308516"/>
      </p:ext>
    </p:extLst>
  </p:cSld>
  <p:clrMapOvr>
    <a:masterClrMapping/>
  </p:clrMapOvr>
  <p:transition>
    <p:fade/>
  </p:transition>
  <p:timing>
    <p:tnLst>
      <p:par>
        <p:cTn id="1" dur="indefinite" restart="never" nodeType="tmRoot"/>
      </p:par>
    </p:tnLst>
  </p:timing>
</p:sldLayout>
</file>

<file path=ppt/slideLayouts/slideLayout396.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9000" b="0" i="0" u="none" strike="noStrike" kern="1200" cap="none" spc="-642" normalizeH="0" baseline="0" noProof="0" dirty="0" smtClean="0">
                <a:ln w="11430"/>
                <a:solidFill>
                  <a:schemeClr val="bg1">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363"/>
              <a:endParaRPr lang="en-US" sz="18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363"/>
              <a:endParaRPr lang="en-US" sz="1800">
                <a:solidFill>
                  <a:srgbClr val="292929"/>
                </a:solidFill>
              </a:endParaRPr>
            </a:p>
          </p:txBody>
        </p:sp>
      </p:grpSp>
    </p:spTree>
    <p:extLst>
      <p:ext uri="{BB962C8B-B14F-4D97-AF65-F5344CB8AC3E}">
        <p14:creationId xmlns:p14="http://schemas.microsoft.com/office/powerpoint/2010/main" val="531918188"/>
      </p:ext>
    </p:extLst>
  </p:cSld>
  <p:clrMapOvr>
    <a:masterClrMapping/>
  </p:clrMapOvr>
  <p:transition>
    <p:fade/>
  </p:transition>
  <p:timing>
    <p:tnLst>
      <p:par>
        <p:cTn id="1" dur="indefinite" restart="never" nodeType="tmRoot"/>
      </p:par>
    </p:tnLst>
  </p:timing>
</p:sldLayout>
</file>

<file path=ppt/slideLayouts/slideLayout397.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9000" b="0" i="0" u="none" strike="noStrike" kern="1200" cap="none" spc="-642" normalizeH="0" baseline="0" noProof="0" dirty="0" smtClean="0">
                <a:ln w="11430"/>
                <a:solidFill>
                  <a:schemeClr val="bg1">
                    <a:alpha val="99000"/>
                  </a:schemeClr>
                </a:solidFill>
                <a:effectLst/>
                <a:uLnTx/>
                <a:uFillTx/>
                <a:latin typeface="Segoe UI Light" pitchFamily="34" charset="0"/>
                <a:ea typeface="+mn-ea"/>
                <a:cs typeface="+mn-cs"/>
              </a:defRPr>
            </a:lvl1pPr>
          </a:lstStyle>
          <a:p>
            <a:pPr lvl="0"/>
            <a:r>
              <a:rPr lang="en-US" dirty="0" smtClean="0"/>
              <a:t>click to…</a:t>
            </a:r>
          </a:p>
        </p:txBody>
      </p:sp>
      <p:pic>
        <p:nvPicPr>
          <p:cNvPr id="13" name="Picture 40" descr="C:\Users\sakuu\Documents\Ballmer WPC\PNGS\TV.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black">
          <a:xfrm>
            <a:off x="8285988" y="1993330"/>
            <a:ext cx="2278821" cy="21911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281493"/>
      </p:ext>
    </p:extLst>
  </p:cSld>
  <p:clrMapOvr>
    <a:masterClrMapping/>
  </p:clrMapOvr>
  <p:transition>
    <p:fade/>
  </p:transition>
  <p:timing>
    <p:tnLst>
      <p:par>
        <p:cTn id="1" dur="indefinite" restart="never" nodeType="tmRoot"/>
      </p:par>
    </p:tnLst>
  </p:timing>
</p:sldLayout>
</file>

<file path=ppt/slideLayouts/slideLayout398.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9000" b="0" i="0" u="none" strike="noStrike" kern="1200" cap="none" spc="-642" normalizeH="0" baseline="0" noProof="0" dirty="0" smtClean="0">
                <a:ln w="11430"/>
                <a:solidFill>
                  <a:schemeClr val="bg1">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grpSp>
    </p:spTree>
    <p:extLst>
      <p:ext uri="{BB962C8B-B14F-4D97-AF65-F5344CB8AC3E}">
        <p14:creationId xmlns:p14="http://schemas.microsoft.com/office/powerpoint/2010/main" val="3434628972"/>
      </p:ext>
    </p:extLst>
  </p:cSld>
  <p:clrMapOvr>
    <a:masterClrMapping/>
  </p:clrMapOvr>
  <p:transition>
    <p:fade/>
  </p:transition>
  <p:timing>
    <p:tnLst>
      <p:par>
        <p:cTn id="1" dur="indefinite" restart="never" nodeType="tmRoot"/>
      </p:par>
    </p:tnLst>
  </p:timing>
</p:sldLayout>
</file>

<file path=ppt/slideLayouts/slideLayout399.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9000" b="0" i="0" u="none" strike="noStrike" kern="1200" cap="none" spc="-642" normalizeH="0" baseline="0" noProof="0" dirty="0" smtClean="0">
                <a:ln w="11430"/>
                <a:solidFill>
                  <a:schemeClr val="bg1">
                    <a:alpha val="99000"/>
                  </a:schemeClr>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5673"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914363"/>
            <a:endParaRPr lang="en-US" sz="1600">
              <a:solidFill>
                <a:srgbClr val="292929"/>
              </a:solidFill>
            </a:endParaRPr>
          </a:p>
        </p:txBody>
      </p:sp>
    </p:spTree>
    <p:extLst>
      <p:ext uri="{BB962C8B-B14F-4D97-AF65-F5344CB8AC3E}">
        <p14:creationId xmlns:p14="http://schemas.microsoft.com/office/powerpoint/2010/main" val="1798928417"/>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Walkin Slide - Toronto, Canad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205304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Walkin Slide - Frankfurt, Germany">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9987126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00.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9000" b="0" i="0" u="none" strike="noStrike" kern="1200" cap="none" spc="-642" normalizeH="0" baseline="0" noProof="0" dirty="0" smtClean="0">
                <a:ln w="11430"/>
                <a:solidFill>
                  <a:schemeClr val="bg1">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5072"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a:solidFill>
                  <a:srgbClr val="292929"/>
                </a:solidFill>
              </a:endParaRPr>
            </a:p>
          </p:txBody>
        </p:sp>
      </p:grpSp>
    </p:spTree>
    <p:extLst>
      <p:ext uri="{BB962C8B-B14F-4D97-AF65-F5344CB8AC3E}">
        <p14:creationId xmlns:p14="http://schemas.microsoft.com/office/powerpoint/2010/main" val="572159314"/>
      </p:ext>
    </p:extLst>
  </p:cSld>
  <p:clrMapOvr>
    <a:masterClrMapping/>
  </p:clrMapOvr>
  <p:transition>
    <p:fade/>
  </p:transition>
  <p:timing>
    <p:tnLst>
      <p:par>
        <p:cTn id="1" dur="indefinite" restart="never" nodeType="tmRoot"/>
      </p:par>
    </p:tnLst>
  </p:timing>
</p:sldLayout>
</file>

<file path=ppt/slideLayouts/slideLayout401.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3467676"/>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48"/>
            <a:ext cx="2507214" cy="291353"/>
          </a:xfrm>
          <a:prstGeom prst="rect">
            <a:avLst/>
          </a:prstGeom>
        </p:spPr>
      </p:pic>
    </p:spTree>
    <p:extLst>
      <p:ext uri="{BB962C8B-B14F-4D97-AF65-F5344CB8AC3E}">
        <p14:creationId xmlns:p14="http://schemas.microsoft.com/office/powerpoint/2010/main" val="2522101226"/>
      </p:ext>
    </p:extLst>
  </p:cSld>
  <p:clrMapOvr>
    <a:masterClrMapping/>
  </p:clrMapOvr>
  <p:transition>
    <p:fade/>
  </p:transition>
  <p:timing>
    <p:tnLst>
      <p:par>
        <p:cTn id="1" dur="indefinite" restart="never" nodeType="tmRoot"/>
      </p:par>
    </p:tnLst>
  </p:timing>
</p:sldLayout>
</file>

<file path=ppt/slideLayouts/slideLayout40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500099819"/>
      </p:ext>
    </p:extLst>
  </p:cSld>
  <p:clrMapOvr>
    <a:masterClrMapping/>
  </p:clrMapOvr>
  <p:transition>
    <p:fade/>
  </p:transition>
  <p:timing>
    <p:tnLst>
      <p:par>
        <p:cTn id="1" dur="indefinite" restart="never" nodeType="tmRoot"/>
      </p:par>
    </p:tnLst>
  </p:timing>
</p:sldLayout>
</file>

<file path=ppt/slideLayouts/slideLayout403.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907042012"/>
      </p:ext>
    </p:extLst>
  </p:cSld>
  <p:clrMapOvr>
    <a:masterClrMapping/>
  </p:clrMapOvr>
  <p:transition>
    <p:fade/>
  </p:transition>
</p:sldLayout>
</file>

<file path=ppt/slideLayouts/slideLayout40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314304632"/>
      </p:ext>
    </p:extLst>
  </p:cSld>
  <p:clrMapOvr>
    <a:masterClrMapping/>
  </p:clrMapOvr>
  <p:transition>
    <p:fade/>
  </p:transition>
  <p:timing>
    <p:tnLst>
      <p:par>
        <p:cTn id="1" dur="indefinite" restart="never" nodeType="tmRoot"/>
      </p:par>
    </p:tnLst>
  </p:timing>
</p:sldLayout>
</file>

<file path=ppt/slideLayouts/slideLayout40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266796"/>
            <a:ext cx="5486400"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681570014"/>
      </p:ext>
    </p:extLst>
  </p:cSld>
  <p:clrMapOvr>
    <a:masterClrMapping/>
  </p:clrMapOvr>
  <p:transition>
    <p:fade/>
  </p:transition>
  <p:timing>
    <p:tnLst>
      <p:par>
        <p:cTn id="1" dur="indefinite" restart="never" nodeType="tmRoot"/>
      </p:par>
    </p:tnLst>
  </p:timing>
</p:sldLayout>
</file>

<file path=ppt/slideLayouts/slideLayout40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045889043"/>
      </p:ext>
    </p:extLst>
  </p:cSld>
  <p:clrMapOvr>
    <a:masterClrMapping/>
  </p:clrMapOvr>
  <p:transition>
    <p:fade/>
  </p:transition>
  <p:timing>
    <p:tnLst>
      <p:par>
        <p:cTn id="1" dur="indefinite" restart="never" nodeType="tmRoot"/>
      </p:par>
    </p:tnLst>
  </p:timing>
</p:sldLayout>
</file>

<file path=ppt/slideLayouts/slideLayout407.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dirty="0" smtClean="0"/>
              <a:t>Click to edit Master title style</a:t>
            </a:r>
            <a:endParaRPr lang="en-US" dirty="0"/>
          </a:p>
        </p:txBody>
      </p:sp>
      <p:sp>
        <p:nvSpPr>
          <p:cNvPr id="5" name="Text Placeholder 4"/>
          <p:cNvSpPr>
            <a:spLocks noGrp="1"/>
          </p:cNvSpPr>
          <p:nvPr>
            <p:ph type="body" sz="quarter" idx="11"/>
          </p:nvPr>
        </p:nvSpPr>
        <p:spPr>
          <a:xfrm>
            <a:off x="3474709" y="3417661"/>
            <a:ext cx="6947121"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dirty="0" smtClean="0"/>
              <a:t>Click to edit Master text styles</a:t>
            </a:r>
          </a:p>
          <a:p>
            <a:pPr marL="3175" lvl="1" indent="0" algn="l" defTabSz="914363" rtl="0" eaLnBrk="1" latinLnBrk="0" hangingPunct="1">
              <a:lnSpc>
                <a:spcPct val="90000"/>
              </a:lnSpc>
              <a:spcBef>
                <a:spcPts val="0"/>
              </a:spcBef>
              <a:buSzPct val="80000"/>
              <a:buFont typeface="Arial" pitchFamily="34" charset="0"/>
              <a:buNone/>
            </a:pPr>
            <a:r>
              <a:rPr lang="en-US" dirty="0" smtClean="0"/>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3313685939"/>
      </p:ext>
    </p:extLst>
  </p:cSld>
  <p:clrMapOvr>
    <a:masterClrMapping/>
  </p:clrMapOvr>
  <p:transition>
    <p:fade/>
  </p:transition>
</p:sldLayout>
</file>

<file path=ppt/slideLayouts/slideLayout40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798141879"/>
      </p:ext>
    </p:extLst>
  </p:cSld>
  <p:clrMapOvr>
    <a:masterClrMapping/>
  </p:clrMapOvr>
  <p:transition>
    <p:fade/>
  </p:transition>
  <p:timing>
    <p:tnLst>
      <p:par>
        <p:cTn id="1" dur="indefinite" restart="never" nodeType="tmRoot"/>
      </p:par>
    </p:tnLst>
  </p:timing>
</p:sldLayout>
</file>

<file path=ppt/slideLayouts/slideLayout409.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2299" y="3140274"/>
            <a:ext cx="3547400" cy="577452"/>
          </a:xfrm>
          <a:prstGeom prst="rect">
            <a:avLst/>
          </a:prstGeom>
          <a:noFill/>
          <a:ln>
            <a:noFill/>
          </a:ln>
        </p:spPr>
      </p:pic>
      <p:sp>
        <p:nvSpPr>
          <p:cNvPr id="3" name="Text Box 3"/>
          <p:cNvSpPr txBox="1">
            <a:spLocks noChangeArrowheads="1"/>
          </p:cNvSpPr>
          <p:nvPr userDrawn="1"/>
        </p:nvSpPr>
        <p:spPr bwMode="blackWhite">
          <a:xfrm>
            <a:off x="508001" y="6083573"/>
            <a:ext cx="1117600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rgbClr val="FFFFFF">
                    <a:alpha val="99000"/>
                  </a:srgbClr>
                </a:solidFill>
                <a:cs typeface="Arial" charset="0"/>
              </a:rPr>
              <a:t>© </a:t>
            </a:r>
            <a:r>
              <a:rPr lang="en-US" sz="700" dirty="0" smtClean="0">
                <a:solidFill>
                  <a:srgbClr val="FFFFFF">
                    <a:alpha val="99000"/>
                  </a:srgbClr>
                </a:solidFill>
                <a:cs typeface="Arial" charset="0"/>
              </a:rPr>
              <a:t>2011 Microsoft </a:t>
            </a:r>
            <a:r>
              <a:rPr lang="en-US" sz="700"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4099"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solidFill>
                  <a:srgbClr val="FFFFFF">
                    <a:alpha val="99000"/>
                  </a:srgbClr>
                </a:solidFill>
                <a:cs typeface="Arial" charset="0"/>
              </a:rPr>
              <a:t>MICROSOFT </a:t>
            </a:r>
            <a:r>
              <a:rPr lang="en-US" sz="700"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2200231622"/>
      </p:ext>
    </p:extLst>
  </p:cSld>
  <p:clrMapOvr>
    <a:masterClrMapping/>
  </p:clrMapOvr>
  <p:transition>
    <p:fade/>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1344" y="3452039"/>
            <a:ext cx="6486922" cy="2002536"/>
          </a:xfrm>
        </p:spPr>
        <p:txBody>
          <a:bodyPr vert="horz" wrap="square" lIns="0" tIns="0" rIns="0" bIns="0" rtlCol="0" anchor="ctr" anchorCtr="0">
            <a:noAutofit/>
          </a:bodyPr>
          <a:lstStyle>
            <a:lvl1pPr algn="l" defTabSz="914287" rtl="0" eaLnBrk="1" latinLnBrk="0" hangingPunct="1">
              <a:lnSpc>
                <a:spcPct val="90000"/>
              </a:lnSpc>
              <a:spcBef>
                <a:spcPct val="0"/>
              </a:spcBef>
              <a:buNone/>
              <a:defRPr lang="en-US" sz="6000" b="0" kern="1200" cap="none" spc="-100" baseline="0" dirty="0">
                <a:ln w="3175">
                  <a:noFill/>
                </a:ln>
                <a:solidFill>
                  <a:schemeClr val="tx1">
                    <a:alpha val="99000"/>
                  </a:schemeClr>
                </a:solidFill>
                <a:effectLst/>
                <a:latin typeface="Segoe UI Light" pitchFamily="34" charset="0"/>
                <a:ea typeface="+mn-ea"/>
                <a:cs typeface="Arial" charset="0"/>
              </a:defRPr>
            </a:lvl1pPr>
          </a:lstStyle>
          <a:p>
            <a:pPr lvl="0"/>
            <a:r>
              <a:rPr lang="en-US" dirty="0" smtClean="0"/>
              <a:t>Title Here</a:t>
            </a:r>
            <a:endParaRPr lang="en-US" dirty="0"/>
          </a:p>
        </p:txBody>
      </p:sp>
      <p:sp>
        <p:nvSpPr>
          <p:cNvPr id="5" name="Text Placeholder 4"/>
          <p:cNvSpPr>
            <a:spLocks noGrp="1"/>
          </p:cNvSpPr>
          <p:nvPr>
            <p:ph type="body" sz="quarter" idx="12" hasCustomPrompt="1"/>
          </p:nvPr>
        </p:nvSpPr>
        <p:spPr>
          <a:xfrm>
            <a:off x="521346" y="5482008"/>
            <a:ext cx="6484786" cy="906403"/>
          </a:xfrm>
        </p:spPr>
        <p:txBody>
          <a:bodyPr vert="horz" wrap="square" lIns="0" tIns="0" rIns="0" bIns="0" rtlCol="0">
            <a:spAutoFit/>
          </a:bodyPr>
          <a:lstStyle>
            <a:lvl1pPr marL="0" indent="0">
              <a:buNone/>
              <a:defRPr lang="en-US" sz="1900" kern="1200" dirty="0">
                <a:solidFill>
                  <a:schemeClr val="tx1">
                    <a:alpha val="99000"/>
                  </a:schemeClr>
                </a:solidFill>
                <a:latin typeface="+mn-lt"/>
                <a:ea typeface="+mn-ea"/>
                <a:cs typeface="+mn-cs"/>
              </a:defRPr>
            </a:lvl1pPr>
          </a:lstStyle>
          <a:p>
            <a:pPr lvl="0"/>
            <a:r>
              <a:rPr lang="en-US" dirty="0" smtClean="0"/>
              <a:t>Name</a:t>
            </a:r>
          </a:p>
          <a:p>
            <a:pPr lvl="0"/>
            <a:r>
              <a:rPr lang="en-US" dirty="0" smtClean="0"/>
              <a:t>Title</a:t>
            </a:r>
          </a:p>
          <a:p>
            <a:pPr lvl="0"/>
            <a:r>
              <a:rPr lang="en-US" dirty="0" smtClean="0"/>
              <a:t>Microsoft Corporation</a:t>
            </a:r>
          </a:p>
        </p:txBody>
      </p:sp>
    </p:spTree>
    <p:extLst>
      <p:ext uri="{BB962C8B-B14F-4D97-AF65-F5344CB8AC3E}">
        <p14:creationId xmlns:p14="http://schemas.microsoft.com/office/powerpoint/2010/main" val="289571222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3706369"/>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7" y="5157058"/>
            <a:ext cx="7515594" cy="443198"/>
          </a:xfrm>
        </p:spPr>
        <p:txBody>
          <a:bodyPr/>
          <a:lstStyle>
            <a:lvl1pPr marL="0" indent="0">
              <a:buNone/>
              <a:defRPr lang="en-US" sz="3200" kern="1200" spc="-100" baseline="0" dirty="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Title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10075097" y="6364651"/>
            <a:ext cx="1596068" cy="268366"/>
          </a:xfrm>
          <a:prstGeom prst="rect">
            <a:avLst/>
          </a:prstGeom>
          <a:noFill/>
          <a:ln>
            <a:noFill/>
          </a:ln>
        </p:spPr>
      </p:pic>
      <p:pic>
        <p:nvPicPr>
          <p:cNvPr id="27" name="Picture 2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72687" y="228600"/>
            <a:ext cx="2498478" cy="290338"/>
          </a:xfrm>
          <a:prstGeom prst="rect">
            <a:avLst/>
          </a:prstGeom>
        </p:spPr>
      </p:pic>
    </p:spTree>
    <p:extLst>
      <p:ext uri="{BB962C8B-B14F-4D97-AF65-F5344CB8AC3E}">
        <p14:creationId xmlns:p14="http://schemas.microsoft.com/office/powerpoint/2010/main" val="2724339045"/>
      </p:ext>
    </p:extLst>
  </p:cSld>
  <p:clrMapOvr>
    <a:masterClrMapping/>
  </p:clrMapOvr>
  <p:transition>
    <p:fade/>
  </p:transition>
  <p:timing>
    <p:tnLst>
      <p:par>
        <p:cTn id="1" dur="indefinite" restart="never" nodeType="tmRoot"/>
      </p:par>
    </p:tnLst>
  </p:timing>
</p:sldLayout>
</file>

<file path=ppt/slideLayouts/slideLayout411.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15693373"/>
      </p:ext>
    </p:extLst>
  </p:cSld>
  <p:clrMapOvr>
    <a:masterClrMapping/>
  </p:clrMapOvr>
  <p:transition>
    <p:fade/>
  </p:transition>
  <p:timing>
    <p:tnLst>
      <p:par>
        <p:cTn id="1" dur="indefinite" restart="never" nodeType="tmRoot"/>
      </p:par>
    </p:tnLst>
  </p:timing>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4123856414"/>
      </p:ext>
    </p:extLst>
  </p:cSld>
  <p:clrMapOvr>
    <a:masterClrMapping/>
  </p:clrMapOvr>
  <p:transition>
    <p:fade/>
  </p:transition>
  <p:timing>
    <p:tnLst>
      <p:par>
        <p:cTn id="1" dur="indefinite" restart="never" nodeType="tmRoot"/>
      </p:par>
    </p:tnLst>
  </p:timing>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49" y="2234114"/>
            <a:ext cx="8375702"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49" y="4612342"/>
            <a:ext cx="5455754"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1433085168"/>
      </p:ext>
    </p:extLst>
  </p:cSld>
  <p:clrMapOvr>
    <a:masterClrMapping/>
  </p:clrMapOvr>
  <p:transition>
    <p:fade/>
  </p:transition>
  <p:timing>
    <p:tnLst>
      <p:par>
        <p:cTn id="1" dur="indefinite" restart="never" nodeType="tmRoot"/>
      </p:par>
    </p:tnLst>
  </p:timing>
</p:sldLayout>
</file>

<file path=ppt/slideLayouts/slideLayout41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919003363"/>
      </p:ext>
    </p:extLst>
  </p:cSld>
  <p:clrMapOvr>
    <a:masterClrMapping/>
  </p:clrMapOvr>
  <p:transition>
    <p:fade/>
  </p:transition>
  <p:timing>
    <p:tnLst>
      <p:par>
        <p:cTn id="1" dur="indefinite" restart="never" nodeType="tmRoot"/>
      </p:par>
    </p:tnLst>
  </p:timing>
</p:sldLayout>
</file>

<file path=ppt/slideLayouts/slideLayout415.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07375887"/>
      </p:ext>
    </p:extLst>
  </p:cSld>
  <p:clrMapOvr>
    <a:masterClrMapping/>
  </p:clrMapOvr>
  <p:transition>
    <p:fade/>
  </p:transition>
</p:sldLayout>
</file>

<file path=ppt/slideLayouts/slideLayout4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561392949"/>
      </p:ext>
    </p:extLst>
  </p:cSld>
  <p:clrMapOvr>
    <a:masterClrMapping/>
  </p:clrMapOvr>
  <p:transition>
    <p:fade/>
  </p:transition>
  <p:timing>
    <p:tnLst>
      <p:par>
        <p:cTn id="1" dur="indefinite" restart="never" nodeType="tmRoot"/>
      </p:par>
    </p:tnLst>
  </p:timing>
</p:sldLayout>
</file>

<file path=ppt/slideLayouts/slideLayout4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266796"/>
            <a:ext cx="5486400"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939492163"/>
      </p:ext>
    </p:extLst>
  </p:cSld>
  <p:clrMapOvr>
    <a:masterClrMapping/>
  </p:clrMapOvr>
  <p:transition>
    <p:fade/>
  </p:transition>
  <p:timing>
    <p:tnLst>
      <p:par>
        <p:cTn id="1" dur="indefinite" restart="never" nodeType="tmRoot"/>
      </p:par>
    </p:tnLst>
  </p:timing>
</p:sldLayout>
</file>

<file path=ppt/slideLayouts/slideLayout4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761852899"/>
      </p:ext>
    </p:extLst>
  </p:cSld>
  <p:clrMapOvr>
    <a:masterClrMapping/>
  </p:clrMapOvr>
  <p:transition>
    <p:fade/>
  </p:transition>
  <p:timing>
    <p:tnLst>
      <p:par>
        <p:cTn id="1" dur="indefinite" restart="never" nodeType="tmRoot"/>
      </p:par>
    </p:tnLst>
  </p:timing>
</p:sldLayout>
</file>

<file path=ppt/slideLayouts/slideLayout4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014755710"/>
      </p:ext>
    </p:extLst>
  </p:cSld>
  <p:clrMapOvr>
    <a:masterClrMapping/>
  </p:clrMapOvr>
  <p:transition>
    <p:fade/>
  </p:transition>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Tit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7" y="1883486"/>
            <a:ext cx="6859786" cy="1846660"/>
          </a:xfrm>
        </p:spPr>
        <p:txBody>
          <a:bodyPr anchor="b" anchorCtr="0"/>
          <a:lstStyle>
            <a:lvl1pPr>
              <a:defRPr kumimoji="0" lang="en-US" sz="6700" b="0" i="0" u="none" strike="noStrike" kern="1200" cap="none" spc="-120" normalizeH="0" baseline="0" dirty="0">
                <a:ln w="3175">
                  <a:noFill/>
                </a:ln>
                <a:solidFill>
                  <a:schemeClr val="tx1">
                    <a:alpha val="99000"/>
                  </a:schemeClr>
                </a:solidFill>
                <a:effectLst/>
                <a:uLnTx/>
                <a:uFillTx/>
                <a:latin typeface="Segoe UI Light"/>
                <a:ea typeface="+mn-ea"/>
                <a:cs typeface="Arial" charset="0"/>
              </a:defRPr>
            </a:lvl1pPr>
          </a:lstStyle>
          <a:p>
            <a:pPr marL="0" lvl="0" indent="0" algn="l" defTabSz="914287" rtl="0" eaLnBrk="1" latinLnBrk="0" hangingPunct="1">
              <a:lnSpc>
                <a:spcPct val="90000"/>
              </a:lnSpc>
              <a:spcBef>
                <a:spcPct val="20000"/>
              </a:spcBef>
              <a:buSzPct val="80000"/>
              <a:buFont typeface="Arial" pitchFamily="34" charset="0"/>
              <a:buNone/>
            </a:pPr>
            <a:r>
              <a:rPr lang="en-US" dirty="0" smtClean="0"/>
              <a:t>Click to edit title style</a:t>
            </a:r>
            <a:endParaRPr lang="en-US" dirty="0"/>
          </a:p>
        </p:txBody>
      </p:sp>
    </p:spTree>
    <p:extLst>
      <p:ext uri="{BB962C8B-B14F-4D97-AF65-F5344CB8AC3E}">
        <p14:creationId xmlns:p14="http://schemas.microsoft.com/office/powerpoint/2010/main" val="54347140"/>
      </p:ext>
    </p:extLst>
  </p:cSld>
  <p:clrMapOvr>
    <a:masterClrMapping/>
  </p:clrMapOvr>
  <p:transition>
    <p:fade/>
  </p:transition>
  <p:timing>
    <p:tnLst>
      <p:par>
        <p:cTn id="1" dur="indefinite" restart="never" nodeType="tmRoot"/>
      </p:par>
    </p:tnLst>
  </p:timing>
</p:sldLayout>
</file>

<file path=ppt/slideLayouts/slideLayout420.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09" y="3417661"/>
            <a:ext cx="6947121"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smtClean="0"/>
              <a:t>Click to edit Master text styles</a:t>
            </a:r>
          </a:p>
          <a:p>
            <a:pPr marL="3175" lvl="1" indent="0" algn="l" defTabSz="914363" rtl="0" eaLnBrk="1" latinLnBrk="0" hangingPunct="1">
              <a:lnSpc>
                <a:spcPct val="90000"/>
              </a:lnSpc>
              <a:spcBef>
                <a:spcPts val="0"/>
              </a:spcBef>
              <a:spcAft>
                <a:spcPts val="900"/>
              </a:spcAft>
              <a:buSzPct val="80000"/>
            </a:pPr>
            <a:r>
              <a:rPr lang="en-US" smtClean="0"/>
              <a:t>Second level</a:t>
            </a:r>
          </a:p>
        </p:txBody>
      </p:sp>
      <p:sp>
        <p:nvSpPr>
          <p:cNvPr id="6" name="Freeform 11"/>
          <p:cNvSpPr>
            <a:spLocks noEditPoints="1"/>
          </p:cNvSpPr>
          <p:nvPr userDrawn="1"/>
        </p:nvSpPr>
        <p:spPr bwMode="black">
          <a:xfrm>
            <a:off x="928957" y="2838266"/>
            <a:ext cx="2423129" cy="2400670"/>
          </a:xfrm>
          <a:custGeom>
            <a:avLst/>
            <a:gdLst>
              <a:gd name="T0" fmla="*/ 65 w 300"/>
              <a:gd name="T1" fmla="*/ 2 h 297"/>
              <a:gd name="T2" fmla="*/ 113 w 300"/>
              <a:gd name="T3" fmla="*/ 0 h 297"/>
              <a:gd name="T4" fmla="*/ 115 w 300"/>
              <a:gd name="T5" fmla="*/ 12 h 297"/>
              <a:gd name="T6" fmla="*/ 235 w 300"/>
              <a:gd name="T7" fmla="*/ 12 h 297"/>
              <a:gd name="T8" fmla="*/ 232 w 300"/>
              <a:gd name="T9" fmla="*/ 0 h 297"/>
              <a:gd name="T10" fmla="*/ 185 w 300"/>
              <a:gd name="T11" fmla="*/ 2 h 297"/>
              <a:gd name="T12" fmla="*/ 235 w 300"/>
              <a:gd name="T13" fmla="*/ 12 h 297"/>
              <a:gd name="T14" fmla="*/ 98 w 300"/>
              <a:gd name="T15" fmla="*/ 273 h 297"/>
              <a:gd name="T16" fmla="*/ 0 w 300"/>
              <a:gd name="T17" fmla="*/ 295 h 297"/>
              <a:gd name="T18" fmla="*/ 95 w 300"/>
              <a:gd name="T19" fmla="*/ 297 h 297"/>
              <a:gd name="T20" fmla="*/ 205 w 300"/>
              <a:gd name="T21" fmla="*/ 297 h 297"/>
              <a:gd name="T22" fmla="*/ 300 w 300"/>
              <a:gd name="T23" fmla="*/ 295 h 297"/>
              <a:gd name="T24" fmla="*/ 202 w 300"/>
              <a:gd name="T25" fmla="*/ 273 h 297"/>
              <a:gd name="T26" fmla="*/ 205 w 300"/>
              <a:gd name="T27" fmla="*/ 297 h 297"/>
              <a:gd name="T28" fmla="*/ 271 w 300"/>
              <a:gd name="T29" fmla="*/ 83 h 297"/>
              <a:gd name="T30" fmla="*/ 299 w 300"/>
              <a:gd name="T31" fmla="*/ 268 h 297"/>
              <a:gd name="T32" fmla="*/ 227 w 300"/>
              <a:gd name="T33" fmla="*/ 169 h 297"/>
              <a:gd name="T34" fmla="*/ 182 w 300"/>
              <a:gd name="T35" fmla="*/ 166 h 297"/>
              <a:gd name="T36" fmla="*/ 155 w 300"/>
              <a:gd name="T37" fmla="*/ 152 h 297"/>
              <a:gd name="T38" fmla="*/ 154 w 300"/>
              <a:gd name="T39" fmla="*/ 159 h 297"/>
              <a:gd name="T40" fmla="*/ 145 w 300"/>
              <a:gd name="T41" fmla="*/ 158 h 297"/>
              <a:gd name="T42" fmla="*/ 119 w 300"/>
              <a:gd name="T43" fmla="*/ 152 h 297"/>
              <a:gd name="T44" fmla="*/ 115 w 300"/>
              <a:gd name="T45" fmla="*/ 169 h 297"/>
              <a:gd name="T46" fmla="*/ 96 w 300"/>
              <a:gd name="T47" fmla="*/ 268 h 297"/>
              <a:gd name="T48" fmla="*/ 25 w 300"/>
              <a:gd name="T49" fmla="*/ 169 h 297"/>
              <a:gd name="T50" fmla="*/ 42 w 300"/>
              <a:gd name="T51" fmla="*/ 76 h 297"/>
              <a:gd name="T52" fmla="*/ 73 w 300"/>
              <a:gd name="T53" fmla="*/ 59 h 297"/>
              <a:gd name="T54" fmla="*/ 61 w 300"/>
              <a:gd name="T55" fmla="*/ 57 h 297"/>
              <a:gd name="T56" fmla="*/ 120 w 300"/>
              <a:gd name="T57" fmla="*/ 15 h 297"/>
              <a:gd name="T58" fmla="*/ 118 w 300"/>
              <a:gd name="T59" fmla="*/ 59 h 297"/>
              <a:gd name="T60" fmla="*/ 108 w 300"/>
              <a:gd name="T61" fmla="*/ 68 h 297"/>
              <a:gd name="T62" fmla="*/ 145 w 300"/>
              <a:gd name="T63" fmla="*/ 62 h 297"/>
              <a:gd name="T64" fmla="*/ 140 w 300"/>
              <a:gd name="T65" fmla="*/ 61 h 297"/>
              <a:gd name="T66" fmla="*/ 142 w 300"/>
              <a:gd name="T67" fmla="*/ 55 h 297"/>
              <a:gd name="T68" fmla="*/ 160 w 300"/>
              <a:gd name="T69" fmla="*/ 56 h 297"/>
              <a:gd name="T70" fmla="*/ 158 w 300"/>
              <a:gd name="T71" fmla="*/ 62 h 297"/>
              <a:gd name="T72" fmla="*/ 155 w 300"/>
              <a:gd name="T73" fmla="*/ 68 h 297"/>
              <a:gd name="T74" fmla="*/ 192 w 300"/>
              <a:gd name="T75" fmla="*/ 59 h 297"/>
              <a:gd name="T76" fmla="*/ 180 w 300"/>
              <a:gd name="T77" fmla="*/ 57 h 297"/>
              <a:gd name="T78" fmla="*/ 239 w 300"/>
              <a:gd name="T79" fmla="*/ 15 h 297"/>
              <a:gd name="T80" fmla="*/ 237 w 300"/>
              <a:gd name="T81" fmla="*/ 59 h 297"/>
              <a:gd name="T82" fmla="*/ 227 w 300"/>
              <a:gd name="T83" fmla="*/ 76 h 297"/>
              <a:gd name="T84" fmla="*/ 122 w 300"/>
              <a:gd name="T85" fmla="*/ 83 h 297"/>
              <a:gd name="T86" fmla="*/ 145 w 300"/>
              <a:gd name="T87" fmla="*/ 72 h 297"/>
              <a:gd name="T88" fmla="*/ 108 w 300"/>
              <a:gd name="T89" fmla="*/ 76 h 297"/>
              <a:gd name="T90" fmla="*/ 123 w 300"/>
              <a:gd name="T91" fmla="*/ 78 h 297"/>
              <a:gd name="T92" fmla="*/ 180 w 300"/>
              <a:gd name="T93" fmla="*/ 76 h 297"/>
              <a:gd name="T94" fmla="*/ 192 w 300"/>
              <a:gd name="T95" fmla="*/ 72 h 297"/>
              <a:gd name="T96" fmla="*/ 155 w 300"/>
              <a:gd name="T97" fmla="*/ 83 h 297"/>
              <a:gd name="T98" fmla="*/ 178 w 300"/>
              <a:gd name="T99" fmla="*/ 78 h 297"/>
              <a:gd name="T100" fmla="*/ 158 w 300"/>
              <a:gd name="T101" fmla="*/ 101 h 297"/>
              <a:gd name="T102" fmla="*/ 142 w 300"/>
              <a:gd name="T103" fmla="*/ 118 h 297"/>
              <a:gd name="T104" fmla="*/ 158 w 300"/>
              <a:gd name="T105" fmla="*/ 101 h 297"/>
              <a:gd name="T106" fmla="*/ 129 w 300"/>
              <a:gd name="T107" fmla="*/ 91 h 297"/>
              <a:gd name="T108" fmla="*/ 133 w 300"/>
              <a:gd name="T109" fmla="*/ 141 h 297"/>
              <a:gd name="T110" fmla="*/ 171 w 300"/>
              <a:gd name="T111" fmla="*/ 91 h 297"/>
              <a:gd name="T112" fmla="*/ 167 w 300"/>
              <a:gd name="T113" fmla="*/ 141 h 297"/>
              <a:gd name="T114" fmla="*/ 171 w 300"/>
              <a:gd name="T115" fmla="*/ 91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00" h="297">
                <a:moveTo>
                  <a:pt x="65" y="12"/>
                </a:moveTo>
                <a:cubicBezTo>
                  <a:pt x="65" y="2"/>
                  <a:pt x="65" y="2"/>
                  <a:pt x="65" y="2"/>
                </a:cubicBezTo>
                <a:cubicBezTo>
                  <a:pt x="65" y="1"/>
                  <a:pt x="67" y="0"/>
                  <a:pt x="68" y="0"/>
                </a:cubicBezTo>
                <a:cubicBezTo>
                  <a:pt x="113" y="0"/>
                  <a:pt x="113" y="0"/>
                  <a:pt x="113" y="0"/>
                </a:cubicBezTo>
                <a:cubicBezTo>
                  <a:pt x="114" y="0"/>
                  <a:pt x="115" y="1"/>
                  <a:pt x="115" y="2"/>
                </a:cubicBezTo>
                <a:cubicBezTo>
                  <a:pt x="115" y="12"/>
                  <a:pt x="115" y="12"/>
                  <a:pt x="115" y="12"/>
                </a:cubicBezTo>
                <a:lnTo>
                  <a:pt x="65" y="12"/>
                </a:lnTo>
                <a:close/>
                <a:moveTo>
                  <a:pt x="235" y="12"/>
                </a:moveTo>
                <a:cubicBezTo>
                  <a:pt x="235" y="2"/>
                  <a:pt x="235" y="2"/>
                  <a:pt x="235" y="2"/>
                </a:cubicBezTo>
                <a:cubicBezTo>
                  <a:pt x="235" y="1"/>
                  <a:pt x="233" y="0"/>
                  <a:pt x="232" y="0"/>
                </a:cubicBezTo>
                <a:cubicBezTo>
                  <a:pt x="187" y="0"/>
                  <a:pt x="187" y="0"/>
                  <a:pt x="187" y="0"/>
                </a:cubicBezTo>
                <a:cubicBezTo>
                  <a:pt x="186" y="0"/>
                  <a:pt x="185" y="1"/>
                  <a:pt x="185" y="2"/>
                </a:cubicBezTo>
                <a:cubicBezTo>
                  <a:pt x="185" y="12"/>
                  <a:pt x="185" y="12"/>
                  <a:pt x="185" y="12"/>
                </a:cubicBezTo>
                <a:lnTo>
                  <a:pt x="235" y="12"/>
                </a:lnTo>
                <a:close/>
                <a:moveTo>
                  <a:pt x="98" y="295"/>
                </a:moveTo>
                <a:cubicBezTo>
                  <a:pt x="98" y="273"/>
                  <a:pt x="98" y="273"/>
                  <a:pt x="98" y="273"/>
                </a:cubicBezTo>
                <a:cubicBezTo>
                  <a:pt x="0" y="273"/>
                  <a:pt x="0" y="273"/>
                  <a:pt x="0" y="273"/>
                </a:cubicBezTo>
                <a:cubicBezTo>
                  <a:pt x="0" y="295"/>
                  <a:pt x="0" y="295"/>
                  <a:pt x="0" y="295"/>
                </a:cubicBezTo>
                <a:cubicBezTo>
                  <a:pt x="0" y="296"/>
                  <a:pt x="1" y="297"/>
                  <a:pt x="2" y="297"/>
                </a:cubicBezTo>
                <a:cubicBezTo>
                  <a:pt x="95" y="297"/>
                  <a:pt x="95" y="297"/>
                  <a:pt x="95" y="297"/>
                </a:cubicBezTo>
                <a:cubicBezTo>
                  <a:pt x="97" y="297"/>
                  <a:pt x="98" y="296"/>
                  <a:pt x="98" y="295"/>
                </a:cubicBezTo>
                <a:close/>
                <a:moveTo>
                  <a:pt x="205" y="297"/>
                </a:moveTo>
                <a:cubicBezTo>
                  <a:pt x="298" y="297"/>
                  <a:pt x="298" y="297"/>
                  <a:pt x="298" y="297"/>
                </a:cubicBezTo>
                <a:cubicBezTo>
                  <a:pt x="299" y="297"/>
                  <a:pt x="300" y="296"/>
                  <a:pt x="300" y="295"/>
                </a:cubicBezTo>
                <a:cubicBezTo>
                  <a:pt x="300" y="273"/>
                  <a:pt x="300" y="273"/>
                  <a:pt x="300" y="273"/>
                </a:cubicBezTo>
                <a:cubicBezTo>
                  <a:pt x="202" y="273"/>
                  <a:pt x="202" y="273"/>
                  <a:pt x="202" y="273"/>
                </a:cubicBezTo>
                <a:cubicBezTo>
                  <a:pt x="202" y="295"/>
                  <a:pt x="202" y="295"/>
                  <a:pt x="202" y="295"/>
                </a:cubicBezTo>
                <a:cubicBezTo>
                  <a:pt x="202" y="296"/>
                  <a:pt x="203" y="297"/>
                  <a:pt x="205" y="297"/>
                </a:cubicBezTo>
                <a:close/>
                <a:moveTo>
                  <a:pt x="263" y="76"/>
                </a:moveTo>
                <a:cubicBezTo>
                  <a:pt x="267" y="76"/>
                  <a:pt x="270" y="79"/>
                  <a:pt x="271" y="83"/>
                </a:cubicBezTo>
                <a:cubicBezTo>
                  <a:pt x="275" y="169"/>
                  <a:pt x="275" y="169"/>
                  <a:pt x="275" y="169"/>
                </a:cubicBezTo>
                <a:cubicBezTo>
                  <a:pt x="299" y="268"/>
                  <a:pt x="299" y="268"/>
                  <a:pt x="299" y="268"/>
                </a:cubicBezTo>
                <a:cubicBezTo>
                  <a:pt x="204" y="268"/>
                  <a:pt x="204" y="268"/>
                  <a:pt x="204" y="268"/>
                </a:cubicBezTo>
                <a:cubicBezTo>
                  <a:pt x="227" y="169"/>
                  <a:pt x="227" y="169"/>
                  <a:pt x="227" y="169"/>
                </a:cubicBezTo>
                <a:cubicBezTo>
                  <a:pt x="185" y="169"/>
                  <a:pt x="185" y="169"/>
                  <a:pt x="185" y="169"/>
                </a:cubicBezTo>
                <a:cubicBezTo>
                  <a:pt x="183" y="169"/>
                  <a:pt x="182" y="168"/>
                  <a:pt x="182" y="166"/>
                </a:cubicBezTo>
                <a:cubicBezTo>
                  <a:pt x="181" y="152"/>
                  <a:pt x="181" y="152"/>
                  <a:pt x="181" y="152"/>
                </a:cubicBezTo>
                <a:cubicBezTo>
                  <a:pt x="155" y="152"/>
                  <a:pt x="155" y="152"/>
                  <a:pt x="155" y="152"/>
                </a:cubicBezTo>
                <a:cubicBezTo>
                  <a:pt x="155" y="158"/>
                  <a:pt x="155" y="158"/>
                  <a:pt x="155" y="158"/>
                </a:cubicBezTo>
                <a:cubicBezTo>
                  <a:pt x="155" y="159"/>
                  <a:pt x="154" y="159"/>
                  <a:pt x="154" y="159"/>
                </a:cubicBezTo>
                <a:cubicBezTo>
                  <a:pt x="146" y="159"/>
                  <a:pt x="146" y="159"/>
                  <a:pt x="146" y="159"/>
                </a:cubicBezTo>
                <a:cubicBezTo>
                  <a:pt x="146" y="159"/>
                  <a:pt x="145" y="159"/>
                  <a:pt x="145" y="158"/>
                </a:cubicBezTo>
                <a:cubicBezTo>
                  <a:pt x="145" y="152"/>
                  <a:pt x="145" y="152"/>
                  <a:pt x="145" y="152"/>
                </a:cubicBezTo>
                <a:cubicBezTo>
                  <a:pt x="119" y="152"/>
                  <a:pt x="119" y="152"/>
                  <a:pt x="119" y="152"/>
                </a:cubicBezTo>
                <a:cubicBezTo>
                  <a:pt x="118" y="166"/>
                  <a:pt x="118" y="166"/>
                  <a:pt x="118" y="166"/>
                </a:cubicBezTo>
                <a:cubicBezTo>
                  <a:pt x="118" y="168"/>
                  <a:pt x="117" y="169"/>
                  <a:pt x="115" y="169"/>
                </a:cubicBezTo>
                <a:cubicBezTo>
                  <a:pt x="73" y="169"/>
                  <a:pt x="73" y="169"/>
                  <a:pt x="73" y="169"/>
                </a:cubicBezTo>
                <a:cubicBezTo>
                  <a:pt x="96" y="268"/>
                  <a:pt x="96" y="268"/>
                  <a:pt x="96" y="268"/>
                </a:cubicBezTo>
                <a:cubicBezTo>
                  <a:pt x="1" y="268"/>
                  <a:pt x="1" y="268"/>
                  <a:pt x="1" y="268"/>
                </a:cubicBezTo>
                <a:cubicBezTo>
                  <a:pt x="25" y="169"/>
                  <a:pt x="25" y="169"/>
                  <a:pt x="25" y="169"/>
                </a:cubicBezTo>
                <a:cubicBezTo>
                  <a:pt x="34" y="83"/>
                  <a:pt x="34" y="83"/>
                  <a:pt x="34" y="83"/>
                </a:cubicBezTo>
                <a:cubicBezTo>
                  <a:pt x="34" y="79"/>
                  <a:pt x="38" y="76"/>
                  <a:pt x="42" y="76"/>
                </a:cubicBezTo>
                <a:cubicBezTo>
                  <a:pt x="73" y="76"/>
                  <a:pt x="73" y="76"/>
                  <a:pt x="73" y="76"/>
                </a:cubicBezTo>
                <a:cubicBezTo>
                  <a:pt x="73" y="59"/>
                  <a:pt x="73" y="59"/>
                  <a:pt x="73" y="59"/>
                </a:cubicBezTo>
                <a:cubicBezTo>
                  <a:pt x="63" y="59"/>
                  <a:pt x="63" y="59"/>
                  <a:pt x="63" y="59"/>
                </a:cubicBezTo>
                <a:cubicBezTo>
                  <a:pt x="62" y="59"/>
                  <a:pt x="61" y="58"/>
                  <a:pt x="61" y="57"/>
                </a:cubicBezTo>
                <a:cubicBezTo>
                  <a:pt x="61" y="15"/>
                  <a:pt x="61" y="15"/>
                  <a:pt x="61" y="15"/>
                </a:cubicBezTo>
                <a:cubicBezTo>
                  <a:pt x="120" y="15"/>
                  <a:pt x="120" y="15"/>
                  <a:pt x="120" y="15"/>
                </a:cubicBezTo>
                <a:cubicBezTo>
                  <a:pt x="120" y="57"/>
                  <a:pt x="120" y="57"/>
                  <a:pt x="120" y="57"/>
                </a:cubicBezTo>
                <a:cubicBezTo>
                  <a:pt x="120" y="58"/>
                  <a:pt x="119" y="59"/>
                  <a:pt x="118" y="59"/>
                </a:cubicBezTo>
                <a:cubicBezTo>
                  <a:pt x="108" y="59"/>
                  <a:pt x="108" y="59"/>
                  <a:pt x="108" y="59"/>
                </a:cubicBezTo>
                <a:cubicBezTo>
                  <a:pt x="108" y="68"/>
                  <a:pt x="108" y="68"/>
                  <a:pt x="108" y="68"/>
                </a:cubicBezTo>
                <a:cubicBezTo>
                  <a:pt x="145" y="68"/>
                  <a:pt x="145" y="68"/>
                  <a:pt x="145" y="68"/>
                </a:cubicBezTo>
                <a:cubicBezTo>
                  <a:pt x="145" y="62"/>
                  <a:pt x="145" y="62"/>
                  <a:pt x="145" y="62"/>
                </a:cubicBezTo>
                <a:cubicBezTo>
                  <a:pt x="142" y="62"/>
                  <a:pt x="142" y="62"/>
                  <a:pt x="142" y="62"/>
                </a:cubicBezTo>
                <a:cubicBezTo>
                  <a:pt x="141" y="62"/>
                  <a:pt x="140" y="61"/>
                  <a:pt x="140" y="61"/>
                </a:cubicBezTo>
                <a:cubicBezTo>
                  <a:pt x="140" y="56"/>
                  <a:pt x="140" y="56"/>
                  <a:pt x="140" y="56"/>
                </a:cubicBezTo>
                <a:cubicBezTo>
                  <a:pt x="140" y="55"/>
                  <a:pt x="141" y="55"/>
                  <a:pt x="142" y="55"/>
                </a:cubicBezTo>
                <a:cubicBezTo>
                  <a:pt x="158" y="55"/>
                  <a:pt x="158" y="55"/>
                  <a:pt x="158" y="55"/>
                </a:cubicBezTo>
                <a:cubicBezTo>
                  <a:pt x="159" y="55"/>
                  <a:pt x="160" y="55"/>
                  <a:pt x="160" y="56"/>
                </a:cubicBezTo>
                <a:cubicBezTo>
                  <a:pt x="160" y="61"/>
                  <a:pt x="160" y="61"/>
                  <a:pt x="160" y="61"/>
                </a:cubicBezTo>
                <a:cubicBezTo>
                  <a:pt x="160" y="61"/>
                  <a:pt x="159" y="62"/>
                  <a:pt x="158" y="62"/>
                </a:cubicBezTo>
                <a:cubicBezTo>
                  <a:pt x="155" y="62"/>
                  <a:pt x="155" y="62"/>
                  <a:pt x="155" y="62"/>
                </a:cubicBezTo>
                <a:cubicBezTo>
                  <a:pt x="155" y="68"/>
                  <a:pt x="155" y="68"/>
                  <a:pt x="155" y="68"/>
                </a:cubicBezTo>
                <a:cubicBezTo>
                  <a:pt x="192" y="68"/>
                  <a:pt x="192" y="68"/>
                  <a:pt x="192" y="68"/>
                </a:cubicBezTo>
                <a:cubicBezTo>
                  <a:pt x="192" y="59"/>
                  <a:pt x="192" y="59"/>
                  <a:pt x="192" y="59"/>
                </a:cubicBezTo>
                <a:cubicBezTo>
                  <a:pt x="182" y="59"/>
                  <a:pt x="182" y="59"/>
                  <a:pt x="182" y="59"/>
                </a:cubicBezTo>
                <a:cubicBezTo>
                  <a:pt x="181" y="59"/>
                  <a:pt x="180" y="58"/>
                  <a:pt x="180" y="57"/>
                </a:cubicBezTo>
                <a:cubicBezTo>
                  <a:pt x="180" y="15"/>
                  <a:pt x="180" y="15"/>
                  <a:pt x="180" y="15"/>
                </a:cubicBezTo>
                <a:cubicBezTo>
                  <a:pt x="239" y="15"/>
                  <a:pt x="239" y="15"/>
                  <a:pt x="239" y="15"/>
                </a:cubicBezTo>
                <a:cubicBezTo>
                  <a:pt x="239" y="57"/>
                  <a:pt x="239" y="57"/>
                  <a:pt x="239" y="57"/>
                </a:cubicBezTo>
                <a:cubicBezTo>
                  <a:pt x="239" y="58"/>
                  <a:pt x="238" y="59"/>
                  <a:pt x="237" y="59"/>
                </a:cubicBezTo>
                <a:cubicBezTo>
                  <a:pt x="227" y="59"/>
                  <a:pt x="227" y="59"/>
                  <a:pt x="227" y="59"/>
                </a:cubicBezTo>
                <a:cubicBezTo>
                  <a:pt x="227" y="76"/>
                  <a:pt x="227" y="76"/>
                  <a:pt x="227" y="76"/>
                </a:cubicBezTo>
                <a:lnTo>
                  <a:pt x="263" y="76"/>
                </a:lnTo>
                <a:close/>
                <a:moveTo>
                  <a:pt x="122" y="83"/>
                </a:moveTo>
                <a:cubicBezTo>
                  <a:pt x="145" y="83"/>
                  <a:pt x="145" y="83"/>
                  <a:pt x="145" y="83"/>
                </a:cubicBezTo>
                <a:cubicBezTo>
                  <a:pt x="145" y="72"/>
                  <a:pt x="145" y="72"/>
                  <a:pt x="145" y="72"/>
                </a:cubicBezTo>
                <a:cubicBezTo>
                  <a:pt x="108" y="72"/>
                  <a:pt x="108" y="72"/>
                  <a:pt x="108" y="72"/>
                </a:cubicBezTo>
                <a:cubicBezTo>
                  <a:pt x="108" y="76"/>
                  <a:pt x="108" y="76"/>
                  <a:pt x="108" y="76"/>
                </a:cubicBezTo>
                <a:cubicBezTo>
                  <a:pt x="120" y="76"/>
                  <a:pt x="120" y="76"/>
                  <a:pt x="120" y="76"/>
                </a:cubicBezTo>
                <a:cubicBezTo>
                  <a:pt x="122" y="76"/>
                  <a:pt x="123" y="77"/>
                  <a:pt x="123" y="78"/>
                </a:cubicBezTo>
                <a:lnTo>
                  <a:pt x="122" y="83"/>
                </a:lnTo>
                <a:close/>
                <a:moveTo>
                  <a:pt x="180" y="76"/>
                </a:moveTo>
                <a:cubicBezTo>
                  <a:pt x="192" y="76"/>
                  <a:pt x="192" y="76"/>
                  <a:pt x="192" y="76"/>
                </a:cubicBezTo>
                <a:cubicBezTo>
                  <a:pt x="192" y="72"/>
                  <a:pt x="192" y="72"/>
                  <a:pt x="192" y="72"/>
                </a:cubicBezTo>
                <a:cubicBezTo>
                  <a:pt x="155" y="72"/>
                  <a:pt x="155" y="72"/>
                  <a:pt x="155" y="72"/>
                </a:cubicBezTo>
                <a:cubicBezTo>
                  <a:pt x="155" y="83"/>
                  <a:pt x="155" y="83"/>
                  <a:pt x="155" y="83"/>
                </a:cubicBezTo>
                <a:cubicBezTo>
                  <a:pt x="178" y="83"/>
                  <a:pt x="178" y="83"/>
                  <a:pt x="178" y="83"/>
                </a:cubicBezTo>
                <a:cubicBezTo>
                  <a:pt x="178" y="78"/>
                  <a:pt x="178" y="78"/>
                  <a:pt x="178" y="78"/>
                </a:cubicBezTo>
                <a:cubicBezTo>
                  <a:pt x="177" y="77"/>
                  <a:pt x="178" y="76"/>
                  <a:pt x="180" y="76"/>
                </a:cubicBezTo>
                <a:close/>
                <a:moveTo>
                  <a:pt x="158" y="101"/>
                </a:moveTo>
                <a:cubicBezTo>
                  <a:pt x="142" y="101"/>
                  <a:pt x="142" y="101"/>
                  <a:pt x="142" y="101"/>
                </a:cubicBezTo>
                <a:cubicBezTo>
                  <a:pt x="142" y="118"/>
                  <a:pt x="142" y="118"/>
                  <a:pt x="142" y="118"/>
                </a:cubicBezTo>
                <a:cubicBezTo>
                  <a:pt x="158" y="118"/>
                  <a:pt x="158" y="118"/>
                  <a:pt x="158" y="118"/>
                </a:cubicBezTo>
                <a:lnTo>
                  <a:pt x="158" y="101"/>
                </a:lnTo>
                <a:close/>
                <a:moveTo>
                  <a:pt x="133" y="91"/>
                </a:moveTo>
                <a:cubicBezTo>
                  <a:pt x="129" y="91"/>
                  <a:pt x="129" y="91"/>
                  <a:pt x="129" y="91"/>
                </a:cubicBezTo>
                <a:cubicBezTo>
                  <a:pt x="129" y="141"/>
                  <a:pt x="129" y="141"/>
                  <a:pt x="129" y="141"/>
                </a:cubicBezTo>
                <a:cubicBezTo>
                  <a:pt x="133" y="141"/>
                  <a:pt x="133" y="141"/>
                  <a:pt x="133" y="141"/>
                </a:cubicBezTo>
                <a:lnTo>
                  <a:pt x="133" y="91"/>
                </a:lnTo>
                <a:close/>
                <a:moveTo>
                  <a:pt x="171" y="91"/>
                </a:moveTo>
                <a:cubicBezTo>
                  <a:pt x="167" y="91"/>
                  <a:pt x="167" y="91"/>
                  <a:pt x="167" y="91"/>
                </a:cubicBezTo>
                <a:cubicBezTo>
                  <a:pt x="167" y="141"/>
                  <a:pt x="167" y="141"/>
                  <a:pt x="167" y="141"/>
                </a:cubicBezTo>
                <a:cubicBezTo>
                  <a:pt x="171" y="141"/>
                  <a:pt x="171" y="141"/>
                  <a:pt x="171" y="141"/>
                </a:cubicBezTo>
                <a:lnTo>
                  <a:pt x="171" y="91"/>
                </a:lnTo>
                <a:close/>
              </a:path>
            </a:pathLst>
          </a:custGeom>
          <a:solidFill>
            <a:schemeClr val="accent2"/>
          </a:solidFill>
          <a:ln>
            <a:noFill/>
          </a:ln>
        </p:spPr>
        <p:txBody>
          <a:bodyPr vert="horz" wrap="square" lIns="82305" tIns="41153" rIns="82305" bIns="41153" numCol="1" anchor="t" anchorCtr="0" compatLnSpc="1">
            <a:prstTxWarp prst="textNoShape">
              <a:avLst/>
            </a:prstTxWarp>
          </a:bodyPr>
          <a:lstStyle/>
          <a:p>
            <a:pPr defTabSz="914363"/>
            <a:endParaRPr lang="en-US" sz="1600">
              <a:solidFill>
                <a:srgbClr val="292929"/>
              </a:solidFill>
            </a:endParaRPr>
          </a:p>
        </p:txBody>
      </p:sp>
    </p:spTree>
    <p:extLst>
      <p:ext uri="{BB962C8B-B14F-4D97-AF65-F5344CB8AC3E}">
        <p14:creationId xmlns:p14="http://schemas.microsoft.com/office/powerpoint/2010/main" val="1462616866"/>
      </p:ext>
    </p:extLst>
  </p:cSld>
  <p:clrMapOvr>
    <a:masterClrMapping/>
  </p:clrMapOvr>
  <p:transition>
    <p:fade/>
  </p:transition>
</p:sldLayout>
</file>

<file path=ppt/slideLayouts/slideLayout421.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363"/>
              <a:endParaRPr lang="en-US" sz="1800" dirty="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363"/>
              <a:endParaRPr lang="en-US" sz="1800" dirty="0">
                <a:solidFill>
                  <a:srgbClr val="292929"/>
                </a:solidFill>
              </a:endParaRPr>
            </a:p>
          </p:txBody>
        </p:sp>
      </p:grpSp>
    </p:spTree>
    <p:extLst>
      <p:ext uri="{BB962C8B-B14F-4D97-AF65-F5344CB8AC3E}">
        <p14:creationId xmlns:p14="http://schemas.microsoft.com/office/powerpoint/2010/main" val="1661791610"/>
      </p:ext>
    </p:extLst>
  </p:cSld>
  <p:clrMapOvr>
    <a:masterClrMapping/>
  </p:clrMapOvr>
  <p:transition>
    <p:fade/>
  </p:transition>
  <p:timing>
    <p:tnLst>
      <p:par>
        <p:cTn id="1" dur="indefinite" restart="never" nodeType="tmRoot"/>
      </p:par>
    </p:tnLst>
  </p:timing>
</p:sldLayout>
</file>

<file path=ppt/slideLayouts/slideLayout422.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dirty="0">
              <a:solidFill>
                <a:srgbClr val="292929"/>
              </a:solidFill>
            </a:endParaRPr>
          </a:p>
        </p:txBody>
      </p:sp>
    </p:spTree>
    <p:extLst>
      <p:ext uri="{BB962C8B-B14F-4D97-AF65-F5344CB8AC3E}">
        <p14:creationId xmlns:p14="http://schemas.microsoft.com/office/powerpoint/2010/main" val="3332678614"/>
      </p:ext>
    </p:extLst>
  </p:cSld>
  <p:clrMapOvr>
    <a:masterClrMapping/>
  </p:clrMapOvr>
  <p:transition>
    <p:fade/>
  </p:transition>
  <p:timing>
    <p:tnLst>
      <p:par>
        <p:cTn id="1" dur="indefinite" restart="never" nodeType="tmRoot"/>
      </p:par>
    </p:tnLst>
  </p:timing>
</p:sldLayout>
</file>

<file path=ppt/slideLayouts/slideLayout423.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dirty="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dirty="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dirty="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dirty="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dirty="0">
                <a:solidFill>
                  <a:srgbClr val="292929"/>
                </a:solidFill>
              </a:endParaRPr>
            </a:p>
          </p:txBody>
        </p:sp>
      </p:grpSp>
    </p:spTree>
    <p:extLst>
      <p:ext uri="{BB962C8B-B14F-4D97-AF65-F5344CB8AC3E}">
        <p14:creationId xmlns:p14="http://schemas.microsoft.com/office/powerpoint/2010/main" val="1470655863"/>
      </p:ext>
    </p:extLst>
  </p:cSld>
  <p:clrMapOvr>
    <a:masterClrMapping/>
  </p:clrMapOvr>
  <p:transition>
    <p:fade/>
  </p:transition>
  <p:timing>
    <p:tnLst>
      <p:par>
        <p:cTn id="1" dur="indefinite" restart="never" nodeType="tmRoot"/>
      </p:par>
    </p:tnLst>
  </p:timing>
</p:sldLayout>
</file>

<file path=ppt/slideLayouts/slideLayout424.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5673"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914363"/>
            <a:endParaRPr lang="en-US" sz="1600" dirty="0">
              <a:solidFill>
                <a:srgbClr val="292929"/>
              </a:solidFill>
            </a:endParaRPr>
          </a:p>
        </p:txBody>
      </p:sp>
    </p:spTree>
    <p:extLst>
      <p:ext uri="{BB962C8B-B14F-4D97-AF65-F5344CB8AC3E}">
        <p14:creationId xmlns:p14="http://schemas.microsoft.com/office/powerpoint/2010/main" val="686438638"/>
      </p:ext>
    </p:extLst>
  </p:cSld>
  <p:clrMapOvr>
    <a:masterClrMapping/>
  </p:clrMapOvr>
  <p:transition>
    <p:fade/>
  </p:transition>
  <p:timing>
    <p:tnLst>
      <p:par>
        <p:cTn id="1" dur="indefinite" restart="never" nodeType="tmRoot"/>
      </p:par>
    </p:tnLst>
  </p:timing>
</p:sldLayout>
</file>

<file path=ppt/slideLayouts/slideLayout425.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5072"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dirty="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dirty="0">
                <a:solidFill>
                  <a:srgbClr val="292929"/>
                </a:solidFill>
              </a:endParaRPr>
            </a:p>
          </p:txBody>
        </p:sp>
      </p:grpSp>
    </p:spTree>
    <p:extLst>
      <p:ext uri="{BB962C8B-B14F-4D97-AF65-F5344CB8AC3E}">
        <p14:creationId xmlns:p14="http://schemas.microsoft.com/office/powerpoint/2010/main" val="3603780548"/>
      </p:ext>
    </p:extLst>
  </p:cSld>
  <p:clrMapOvr>
    <a:masterClrMapping/>
  </p:clrMapOvr>
  <p:transition>
    <p:fade/>
  </p:transition>
  <p:timing>
    <p:tnLst>
      <p:par>
        <p:cTn id="1" dur="indefinite" restart="never" nodeType="tmRoot"/>
      </p:par>
    </p:tnLst>
  </p:timing>
</p:sldLayout>
</file>

<file path=ppt/slideLayouts/slideLayout426.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3467676"/>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48"/>
            <a:ext cx="2507214" cy="291353"/>
          </a:xfrm>
          <a:prstGeom prst="rect">
            <a:avLst/>
          </a:prstGeom>
        </p:spPr>
      </p:pic>
    </p:spTree>
    <p:extLst>
      <p:ext uri="{BB962C8B-B14F-4D97-AF65-F5344CB8AC3E}">
        <p14:creationId xmlns:p14="http://schemas.microsoft.com/office/powerpoint/2010/main" val="2372361231"/>
      </p:ext>
    </p:extLst>
  </p:cSld>
  <p:clrMapOvr>
    <a:masterClrMapping/>
  </p:clrMapOvr>
  <p:transition>
    <p:fade/>
  </p:transition>
  <p:timing>
    <p:tnLst>
      <p:par>
        <p:cTn id="1" dur="indefinite" restart="never" nodeType="tmRoot"/>
      </p:par>
    </p:tnLst>
  </p:timing>
</p:sldLayout>
</file>

<file path=ppt/slideLayouts/slideLayout427.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2299" y="3140274"/>
            <a:ext cx="3547400" cy="577452"/>
          </a:xfrm>
          <a:prstGeom prst="rect">
            <a:avLst/>
          </a:prstGeom>
          <a:noFill/>
          <a:ln>
            <a:noFill/>
          </a:ln>
        </p:spPr>
      </p:pic>
      <p:sp>
        <p:nvSpPr>
          <p:cNvPr id="3" name="Text Box 3"/>
          <p:cNvSpPr txBox="1">
            <a:spLocks noChangeArrowheads="1"/>
          </p:cNvSpPr>
          <p:nvPr userDrawn="1"/>
        </p:nvSpPr>
        <p:spPr bwMode="blackWhite">
          <a:xfrm>
            <a:off x="508001" y="6083573"/>
            <a:ext cx="1117600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rgbClr val="FFFFFF">
                    <a:alpha val="99000"/>
                  </a:srgbClr>
                </a:solidFill>
                <a:cs typeface="Arial" charset="0"/>
              </a:rPr>
              <a:t>© </a:t>
            </a:r>
            <a:r>
              <a:rPr lang="en-US" sz="700" dirty="0" smtClean="0">
                <a:solidFill>
                  <a:srgbClr val="FFFFFF">
                    <a:alpha val="99000"/>
                  </a:srgbClr>
                </a:solidFill>
                <a:cs typeface="Arial" charset="0"/>
              </a:rPr>
              <a:t>2011 Microsoft </a:t>
            </a:r>
            <a:r>
              <a:rPr lang="en-US" sz="700"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4099"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solidFill>
                  <a:srgbClr val="FFFFFF">
                    <a:alpha val="99000"/>
                  </a:srgbClr>
                </a:solidFill>
                <a:cs typeface="Arial" charset="0"/>
              </a:rPr>
              <a:t>MICROSOFT </a:t>
            </a:r>
            <a:r>
              <a:rPr lang="en-US" sz="700"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1655755958"/>
      </p:ext>
    </p:extLst>
  </p:cSld>
  <p:clrMapOvr>
    <a:masterClrMapping/>
  </p:clrMapOvr>
  <p:transition>
    <p:fade/>
  </p:transition>
  <p:timing>
    <p:tnLst>
      <p:par>
        <p:cTn id="1" dur="indefinite" restart="never" nodeType="tmRoot"/>
      </p:par>
    </p:tnLst>
  </p:timing>
</p:sldLayout>
</file>

<file path=ppt/slideLayouts/slideLayout428.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1"/>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7" y="4343400"/>
            <a:ext cx="7515594"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1"/>
            <a:ext cx="1596068"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613394906"/>
      </p:ext>
    </p:extLst>
  </p:cSld>
  <p:clrMapOvr>
    <a:masterClrMapping/>
  </p:clrMapOvr>
  <p:transition>
    <p:fade/>
  </p:transition>
  <p:timing>
    <p:tnLst>
      <p:par>
        <p:cTn id="1" dur="indefinite" restart="never" nodeType="tmRoot"/>
      </p:par>
    </p:tnLst>
  </p:timing>
</p:sldLayout>
</file>

<file path=ppt/slideLayouts/slideLayout429.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24268598"/>
      </p:ext>
    </p:extLst>
  </p:cSld>
  <p:clrMapOvr>
    <a:masterClrMapping/>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392" y="4343403"/>
            <a:ext cx="10240454" cy="461665"/>
          </a:xfrm>
        </p:spPr>
        <p:txBody>
          <a:bodyPr>
            <a:noAutofit/>
          </a:bodyPr>
          <a:lstStyle>
            <a:lvl1pPr marL="0" indent="0" algn="l">
              <a:lnSpc>
                <a:spcPct val="90000"/>
              </a:lnSpc>
              <a:spcBef>
                <a:spcPts val="0"/>
              </a:spcBef>
              <a:buNone/>
              <a:defRPr lang="en-US" sz="3600" kern="1200" spc="-71" baseline="0" dirty="0">
                <a:solidFill>
                  <a:schemeClr val="tx1">
                    <a:alpha val="99000"/>
                  </a:schemeClr>
                </a:solidFill>
                <a:latin typeface="+mj-lt"/>
                <a:ea typeface="+mn-ea"/>
                <a:cs typeface="+mn-cs"/>
              </a:defRPr>
            </a:lvl1pPr>
            <a:lvl2pPr marL="457144" indent="0" algn="ctr">
              <a:buNone/>
              <a:defRPr>
                <a:solidFill>
                  <a:schemeClr val="tx1">
                    <a:tint val="75000"/>
                  </a:schemeClr>
                </a:solidFill>
              </a:defRPr>
            </a:lvl2pPr>
            <a:lvl3pPr marL="914287" indent="0" algn="ctr">
              <a:buNone/>
              <a:defRPr>
                <a:solidFill>
                  <a:schemeClr val="tx1">
                    <a:tint val="75000"/>
                  </a:schemeClr>
                </a:solidFill>
              </a:defRPr>
            </a:lvl3pPr>
            <a:lvl4pPr marL="1371431" indent="0" algn="ctr">
              <a:buNone/>
              <a:defRPr>
                <a:solidFill>
                  <a:schemeClr val="tx1">
                    <a:tint val="75000"/>
                  </a:schemeClr>
                </a:solidFill>
              </a:defRPr>
            </a:lvl4pPr>
            <a:lvl5pPr marL="1828575" indent="0" algn="ctr">
              <a:buNone/>
              <a:defRPr>
                <a:solidFill>
                  <a:schemeClr val="tx1">
                    <a:tint val="75000"/>
                  </a:schemeClr>
                </a:solidFill>
              </a:defRPr>
            </a:lvl5pPr>
            <a:lvl6pPr marL="2285717" indent="0" algn="ctr">
              <a:buNone/>
              <a:defRPr>
                <a:solidFill>
                  <a:schemeClr val="tx1">
                    <a:tint val="75000"/>
                  </a:schemeClr>
                </a:solidFill>
              </a:defRPr>
            </a:lvl6pPr>
            <a:lvl7pPr marL="2742861" indent="0" algn="ctr">
              <a:buNone/>
              <a:defRPr>
                <a:solidFill>
                  <a:schemeClr val="tx1">
                    <a:tint val="75000"/>
                  </a:schemeClr>
                </a:solidFill>
              </a:defRPr>
            </a:lvl7pPr>
            <a:lvl8pPr marL="3200005" indent="0" algn="ctr">
              <a:buNone/>
              <a:defRPr>
                <a:solidFill>
                  <a:schemeClr val="tx1">
                    <a:tint val="75000"/>
                  </a:schemeClr>
                </a:solidFill>
              </a:defRPr>
            </a:lvl8pPr>
            <a:lvl9pPr marL="3657148" indent="0" algn="ctr">
              <a:buNone/>
              <a:defRPr>
                <a:solidFill>
                  <a:schemeClr val="tx1">
                    <a:tint val="75000"/>
                  </a:schemeClr>
                </a:solidFill>
              </a:defRPr>
            </a:lvl9pPr>
          </a:lstStyle>
          <a:p>
            <a:pPr marL="0" marR="0" lvl="0" indent="0" algn="l" defTabSz="914287"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392" y="2739679"/>
            <a:ext cx="10248393"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solidFill>
                  <a:schemeClr val="tx2">
                    <a:alpha val="99000"/>
                  </a:schemeClr>
                </a:soli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392" y="1447800"/>
            <a:ext cx="10240454" cy="914096"/>
          </a:xfrm>
        </p:spPr>
        <p:txBody>
          <a:bodyPr wrap="square" anchor="b">
            <a:noAutofit/>
          </a:bodyPr>
          <a:lstStyle>
            <a:lvl1pPr marL="0" indent="0">
              <a:buNone/>
              <a:defRPr sz="6700" spc="-151">
                <a:solidFill>
                  <a:schemeClr val="tx1">
                    <a:alpha val="99000"/>
                  </a:schemeClr>
                </a:solidFill>
              </a:defRPr>
            </a:lvl1pPr>
          </a:lstStyle>
          <a:p>
            <a:pPr lvl="0"/>
            <a:r>
              <a:rPr lang="en-US" smtClean="0"/>
              <a:t>Click to edit Master text styles</a:t>
            </a:r>
          </a:p>
        </p:txBody>
      </p:sp>
    </p:spTree>
    <p:extLst>
      <p:ext uri="{BB962C8B-B14F-4D97-AF65-F5344CB8AC3E}">
        <p14:creationId xmlns:p14="http://schemas.microsoft.com/office/powerpoint/2010/main" val="428587019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30.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1624156211"/>
      </p:ext>
    </p:extLst>
  </p:cSld>
  <p:clrMapOvr>
    <a:masterClrMapping/>
  </p:clrMapOvr>
  <p:transition>
    <p:fade/>
  </p:transition>
  <p:timing>
    <p:tnLst>
      <p:par>
        <p:cTn id="1" dur="indefinite" restart="never" nodeType="tmRoot"/>
      </p:par>
    </p:tnLst>
  </p:timing>
</p:sldLayout>
</file>

<file path=ppt/slideLayouts/slideLayout43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mj-lt"/>
                <a:cs typeface="Consolas" pitchFamily="49" charset="0"/>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a:defRPr>
                <a:latin typeface="+mj-lt"/>
                <a:cs typeface="Consolas" pitchFamily="49" charset="0"/>
              </a:defRPr>
            </a:lvl1pPr>
            <a:lvl2pPr>
              <a:defRPr>
                <a:latin typeface="+mj-lt"/>
                <a:cs typeface="Consolas" pitchFamily="49" charset="0"/>
              </a:defRPr>
            </a:lvl2pPr>
            <a:lvl3pPr>
              <a:defRPr>
                <a:latin typeface="+mj-lt"/>
                <a:cs typeface="Consolas" pitchFamily="49" charset="0"/>
              </a:defRPr>
            </a:lvl3pPr>
            <a:lvl4pPr>
              <a:defRPr>
                <a:latin typeface="+mj-lt"/>
                <a:cs typeface="Consolas" pitchFamily="49" charset="0"/>
              </a:defRPr>
            </a:lvl4pPr>
            <a:lvl5pPr>
              <a:defRPr>
                <a:latin typeface="+mj-lt"/>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609600" y="6356352"/>
            <a:ext cx="2844800" cy="365125"/>
          </a:xfrm>
          <a:prstGeom prst="rect">
            <a:avLst/>
          </a:prstGeom>
        </p:spPr>
        <p:txBody>
          <a:bodyPr/>
          <a:lstStyle>
            <a:lvl1pPr>
              <a:defRPr>
                <a:latin typeface="Consolas" pitchFamily="49" charset="0"/>
                <a:cs typeface="Consolas" pitchFamily="49" charset="0"/>
              </a:defRPr>
            </a:lvl1pPr>
          </a:lstStyle>
          <a:p>
            <a:pPr defTabSz="914363"/>
            <a:fld id="{D7CE58A2-1EDC-45F0-BACE-E3574D82C834}" type="datetimeFigureOut">
              <a:rPr lang="en-US" smtClean="0">
                <a:solidFill>
                  <a:srgbClr val="292929"/>
                </a:solidFill>
              </a:rPr>
              <a:pPr defTabSz="914363"/>
              <a:t>10/10/2013</a:t>
            </a:fld>
            <a:endParaRPr lang="en-US">
              <a:solidFill>
                <a:srgbClr val="292929"/>
              </a:solidFill>
            </a:endParaRPr>
          </a:p>
        </p:txBody>
      </p:sp>
      <p:sp>
        <p:nvSpPr>
          <p:cNvPr id="5" name="Footer Placeholder 4"/>
          <p:cNvSpPr>
            <a:spLocks noGrp="1"/>
          </p:cNvSpPr>
          <p:nvPr>
            <p:ph type="ftr" sz="quarter" idx="11"/>
          </p:nvPr>
        </p:nvSpPr>
        <p:spPr>
          <a:xfrm>
            <a:off x="4165601" y="6356352"/>
            <a:ext cx="3860800" cy="365125"/>
          </a:xfrm>
          <a:prstGeom prst="rect">
            <a:avLst/>
          </a:prstGeom>
        </p:spPr>
        <p:txBody>
          <a:bodyPr/>
          <a:lstStyle>
            <a:lvl1pPr>
              <a:defRPr>
                <a:latin typeface="Consolas" pitchFamily="49" charset="0"/>
                <a:cs typeface="Consolas" pitchFamily="49" charset="0"/>
              </a:defRPr>
            </a:lvl1pPr>
          </a:lstStyle>
          <a:p>
            <a:pPr defTabSz="914363"/>
            <a:endParaRPr lang="en-US">
              <a:solidFill>
                <a:srgbClr val="292929"/>
              </a:solidFill>
            </a:endParaRPr>
          </a:p>
        </p:txBody>
      </p:sp>
      <p:sp>
        <p:nvSpPr>
          <p:cNvPr id="6" name="Slide Number Placeholder 5"/>
          <p:cNvSpPr>
            <a:spLocks noGrp="1"/>
          </p:cNvSpPr>
          <p:nvPr>
            <p:ph type="sldNum" sz="quarter" idx="12"/>
          </p:nvPr>
        </p:nvSpPr>
        <p:spPr>
          <a:xfrm>
            <a:off x="8737601" y="6356352"/>
            <a:ext cx="2844800" cy="365125"/>
          </a:xfrm>
          <a:prstGeom prst="rect">
            <a:avLst/>
          </a:prstGeom>
        </p:spPr>
        <p:txBody>
          <a:bodyPr/>
          <a:lstStyle>
            <a:lvl1pPr>
              <a:defRPr>
                <a:latin typeface="Consolas" pitchFamily="49" charset="0"/>
                <a:cs typeface="Consolas" pitchFamily="49" charset="0"/>
              </a:defRPr>
            </a:lvl1pPr>
          </a:lstStyle>
          <a:p>
            <a:pPr defTabSz="914363"/>
            <a:fld id="{ECD6441B-9D70-431A-83BF-3759963F38CF}" type="slidenum">
              <a:rPr lang="en-US" smtClean="0">
                <a:solidFill>
                  <a:srgbClr val="292929"/>
                </a:solidFill>
              </a:rPr>
              <a:pPr defTabSz="914363"/>
              <a:t>‹#›</a:t>
            </a:fld>
            <a:endParaRPr lang="en-US">
              <a:solidFill>
                <a:srgbClr val="292929"/>
              </a:solidFill>
            </a:endParaRPr>
          </a:p>
        </p:txBody>
      </p:sp>
    </p:spTree>
    <p:extLst>
      <p:ext uri="{BB962C8B-B14F-4D97-AF65-F5344CB8AC3E}">
        <p14:creationId xmlns:p14="http://schemas.microsoft.com/office/powerpoint/2010/main" val="4011011047"/>
      </p:ext>
    </p:extLst>
  </p:cSld>
  <p:clrMapOvr>
    <a:masterClrMapping/>
  </p:clrMapOvr>
  <mc:AlternateContent xmlns:mc="http://schemas.openxmlformats.org/markup-compatibility/2006" xmlns:p14="http://schemas.microsoft.com/office/powerpoint/2010/main">
    <mc:Choice Requires="p14">
      <p:transition spd="slow">
        <p14:prism/>
      </p:transition>
    </mc:Choice>
    <mc:Fallback xmlns="">
      <p:transition spd="slow">
        <p:fade/>
      </p:transition>
    </mc:Fallback>
  </mc:AlternateContent>
  <p:timing>
    <p:tnLst>
      <p:par>
        <p:cTn id="1" dur="indefinite" restart="never" nodeType="tmRoot"/>
      </p:par>
    </p:tnLst>
  </p:timing>
</p:sldLayout>
</file>

<file path=ppt/slideLayouts/slideLayout432.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49" y="2234114"/>
            <a:ext cx="8375702"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49" y="4612342"/>
            <a:ext cx="5455754"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1208050686"/>
      </p:ext>
    </p:extLst>
  </p:cSld>
  <p:clrMapOvr>
    <a:masterClrMapping/>
  </p:clrMapOvr>
  <p:transition>
    <p:fade/>
  </p:transition>
  <p:timing>
    <p:tnLst>
      <p:par>
        <p:cTn id="1" dur="indefinite" restart="never" nodeType="tmRoot"/>
      </p:par>
    </p:tnLst>
  </p:timing>
</p:sldLayout>
</file>

<file path=ppt/slideLayouts/slideLayout43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852358409"/>
      </p:ext>
    </p:extLst>
  </p:cSld>
  <p:clrMapOvr>
    <a:masterClrMapping/>
  </p:clrMapOvr>
  <p:transition>
    <p:fade/>
  </p:transition>
  <p:timing>
    <p:tnLst>
      <p:par>
        <p:cTn id="1" dur="indefinite" restart="never" nodeType="tmRoot"/>
      </p:par>
    </p:tnLst>
  </p:timing>
</p:sldLayout>
</file>

<file path=ppt/slideLayouts/slideLayout434.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888104869"/>
      </p:ext>
    </p:extLst>
  </p:cSld>
  <p:clrMapOvr>
    <a:masterClrMapping/>
  </p:clrMapOvr>
  <p:transition>
    <p:fade/>
  </p:transition>
</p:sldLayout>
</file>

<file path=ppt/slideLayouts/slideLayout43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822367408"/>
      </p:ext>
    </p:extLst>
  </p:cSld>
  <p:clrMapOvr>
    <a:masterClrMapping/>
  </p:clrMapOvr>
  <p:transition>
    <p:fade/>
  </p:transition>
  <p:timing>
    <p:tnLst>
      <p:par>
        <p:cTn id="1" dur="indefinite" restart="never" nodeType="tmRoot"/>
      </p:par>
    </p:tnLst>
  </p:timing>
</p:sldLayout>
</file>

<file path=ppt/slideLayouts/slideLayout43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266796"/>
            <a:ext cx="5486400"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165601040"/>
      </p:ext>
    </p:extLst>
  </p:cSld>
  <p:clrMapOvr>
    <a:masterClrMapping/>
  </p:clrMapOvr>
  <p:transition>
    <p:fade/>
  </p:transition>
  <p:timing>
    <p:tnLst>
      <p:par>
        <p:cTn id="1" dur="indefinite" restart="never" nodeType="tmRoot"/>
      </p:par>
    </p:tnLst>
  </p:timing>
</p:sldLayout>
</file>

<file path=ppt/slideLayouts/slideLayout43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990742997"/>
      </p:ext>
    </p:extLst>
  </p:cSld>
  <p:clrMapOvr>
    <a:masterClrMapping/>
  </p:clrMapOvr>
  <p:transition>
    <p:fade/>
  </p:transition>
  <p:timing>
    <p:tnLst>
      <p:par>
        <p:cTn id="1" dur="indefinite" restart="never" nodeType="tmRoot"/>
      </p:par>
    </p:tnLst>
  </p:timing>
</p:sldLayout>
</file>

<file path=ppt/slideLayouts/slideLayout43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628117584"/>
      </p:ext>
    </p:extLst>
  </p:cSld>
  <p:clrMapOvr>
    <a:masterClrMapping/>
  </p:clrMapOvr>
  <p:transition>
    <p:fade/>
  </p:transition>
  <p:timing>
    <p:tnLst>
      <p:par>
        <p:cTn id="1" dur="indefinite" restart="never" nodeType="tmRoot"/>
      </p:par>
    </p:tnLst>
  </p:timing>
</p:sldLayout>
</file>

<file path=ppt/slideLayouts/slideLayout439.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09" y="3417661"/>
            <a:ext cx="6947121"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smtClean="0"/>
              <a:t>Click to edit Master text styles</a:t>
            </a:r>
          </a:p>
          <a:p>
            <a:pPr marL="3175" lvl="1" indent="0" algn="l" defTabSz="914363" rtl="0" eaLnBrk="1" latinLnBrk="0" hangingPunct="1">
              <a:lnSpc>
                <a:spcPct val="90000"/>
              </a:lnSpc>
              <a:spcBef>
                <a:spcPts val="0"/>
              </a:spcBef>
              <a:spcAft>
                <a:spcPts val="900"/>
              </a:spcAft>
              <a:buSzPct val="80000"/>
            </a:pPr>
            <a:r>
              <a:rPr lang="en-US" smtClean="0"/>
              <a:t>Second level</a:t>
            </a:r>
          </a:p>
        </p:txBody>
      </p:sp>
      <p:sp>
        <p:nvSpPr>
          <p:cNvPr id="6" name="Freeform 11"/>
          <p:cNvSpPr>
            <a:spLocks noEditPoints="1"/>
          </p:cNvSpPr>
          <p:nvPr userDrawn="1"/>
        </p:nvSpPr>
        <p:spPr bwMode="black">
          <a:xfrm>
            <a:off x="928957" y="2838266"/>
            <a:ext cx="2423129" cy="2400670"/>
          </a:xfrm>
          <a:custGeom>
            <a:avLst/>
            <a:gdLst>
              <a:gd name="T0" fmla="*/ 65 w 300"/>
              <a:gd name="T1" fmla="*/ 2 h 297"/>
              <a:gd name="T2" fmla="*/ 113 w 300"/>
              <a:gd name="T3" fmla="*/ 0 h 297"/>
              <a:gd name="T4" fmla="*/ 115 w 300"/>
              <a:gd name="T5" fmla="*/ 12 h 297"/>
              <a:gd name="T6" fmla="*/ 235 w 300"/>
              <a:gd name="T7" fmla="*/ 12 h 297"/>
              <a:gd name="T8" fmla="*/ 232 w 300"/>
              <a:gd name="T9" fmla="*/ 0 h 297"/>
              <a:gd name="T10" fmla="*/ 185 w 300"/>
              <a:gd name="T11" fmla="*/ 2 h 297"/>
              <a:gd name="T12" fmla="*/ 235 w 300"/>
              <a:gd name="T13" fmla="*/ 12 h 297"/>
              <a:gd name="T14" fmla="*/ 98 w 300"/>
              <a:gd name="T15" fmla="*/ 273 h 297"/>
              <a:gd name="T16" fmla="*/ 0 w 300"/>
              <a:gd name="T17" fmla="*/ 295 h 297"/>
              <a:gd name="T18" fmla="*/ 95 w 300"/>
              <a:gd name="T19" fmla="*/ 297 h 297"/>
              <a:gd name="T20" fmla="*/ 205 w 300"/>
              <a:gd name="T21" fmla="*/ 297 h 297"/>
              <a:gd name="T22" fmla="*/ 300 w 300"/>
              <a:gd name="T23" fmla="*/ 295 h 297"/>
              <a:gd name="T24" fmla="*/ 202 w 300"/>
              <a:gd name="T25" fmla="*/ 273 h 297"/>
              <a:gd name="T26" fmla="*/ 205 w 300"/>
              <a:gd name="T27" fmla="*/ 297 h 297"/>
              <a:gd name="T28" fmla="*/ 271 w 300"/>
              <a:gd name="T29" fmla="*/ 83 h 297"/>
              <a:gd name="T30" fmla="*/ 299 w 300"/>
              <a:gd name="T31" fmla="*/ 268 h 297"/>
              <a:gd name="T32" fmla="*/ 227 w 300"/>
              <a:gd name="T33" fmla="*/ 169 h 297"/>
              <a:gd name="T34" fmla="*/ 182 w 300"/>
              <a:gd name="T35" fmla="*/ 166 h 297"/>
              <a:gd name="T36" fmla="*/ 155 w 300"/>
              <a:gd name="T37" fmla="*/ 152 h 297"/>
              <a:gd name="T38" fmla="*/ 154 w 300"/>
              <a:gd name="T39" fmla="*/ 159 h 297"/>
              <a:gd name="T40" fmla="*/ 145 w 300"/>
              <a:gd name="T41" fmla="*/ 158 h 297"/>
              <a:gd name="T42" fmla="*/ 119 w 300"/>
              <a:gd name="T43" fmla="*/ 152 h 297"/>
              <a:gd name="T44" fmla="*/ 115 w 300"/>
              <a:gd name="T45" fmla="*/ 169 h 297"/>
              <a:gd name="T46" fmla="*/ 96 w 300"/>
              <a:gd name="T47" fmla="*/ 268 h 297"/>
              <a:gd name="T48" fmla="*/ 25 w 300"/>
              <a:gd name="T49" fmla="*/ 169 h 297"/>
              <a:gd name="T50" fmla="*/ 42 w 300"/>
              <a:gd name="T51" fmla="*/ 76 h 297"/>
              <a:gd name="T52" fmla="*/ 73 w 300"/>
              <a:gd name="T53" fmla="*/ 59 h 297"/>
              <a:gd name="T54" fmla="*/ 61 w 300"/>
              <a:gd name="T55" fmla="*/ 57 h 297"/>
              <a:gd name="T56" fmla="*/ 120 w 300"/>
              <a:gd name="T57" fmla="*/ 15 h 297"/>
              <a:gd name="T58" fmla="*/ 118 w 300"/>
              <a:gd name="T59" fmla="*/ 59 h 297"/>
              <a:gd name="T60" fmla="*/ 108 w 300"/>
              <a:gd name="T61" fmla="*/ 68 h 297"/>
              <a:gd name="T62" fmla="*/ 145 w 300"/>
              <a:gd name="T63" fmla="*/ 62 h 297"/>
              <a:gd name="T64" fmla="*/ 140 w 300"/>
              <a:gd name="T65" fmla="*/ 61 h 297"/>
              <a:gd name="T66" fmla="*/ 142 w 300"/>
              <a:gd name="T67" fmla="*/ 55 h 297"/>
              <a:gd name="T68" fmla="*/ 160 w 300"/>
              <a:gd name="T69" fmla="*/ 56 h 297"/>
              <a:gd name="T70" fmla="*/ 158 w 300"/>
              <a:gd name="T71" fmla="*/ 62 h 297"/>
              <a:gd name="T72" fmla="*/ 155 w 300"/>
              <a:gd name="T73" fmla="*/ 68 h 297"/>
              <a:gd name="T74" fmla="*/ 192 w 300"/>
              <a:gd name="T75" fmla="*/ 59 h 297"/>
              <a:gd name="T76" fmla="*/ 180 w 300"/>
              <a:gd name="T77" fmla="*/ 57 h 297"/>
              <a:gd name="T78" fmla="*/ 239 w 300"/>
              <a:gd name="T79" fmla="*/ 15 h 297"/>
              <a:gd name="T80" fmla="*/ 237 w 300"/>
              <a:gd name="T81" fmla="*/ 59 h 297"/>
              <a:gd name="T82" fmla="*/ 227 w 300"/>
              <a:gd name="T83" fmla="*/ 76 h 297"/>
              <a:gd name="T84" fmla="*/ 122 w 300"/>
              <a:gd name="T85" fmla="*/ 83 h 297"/>
              <a:gd name="T86" fmla="*/ 145 w 300"/>
              <a:gd name="T87" fmla="*/ 72 h 297"/>
              <a:gd name="T88" fmla="*/ 108 w 300"/>
              <a:gd name="T89" fmla="*/ 76 h 297"/>
              <a:gd name="T90" fmla="*/ 123 w 300"/>
              <a:gd name="T91" fmla="*/ 78 h 297"/>
              <a:gd name="T92" fmla="*/ 180 w 300"/>
              <a:gd name="T93" fmla="*/ 76 h 297"/>
              <a:gd name="T94" fmla="*/ 192 w 300"/>
              <a:gd name="T95" fmla="*/ 72 h 297"/>
              <a:gd name="T96" fmla="*/ 155 w 300"/>
              <a:gd name="T97" fmla="*/ 83 h 297"/>
              <a:gd name="T98" fmla="*/ 178 w 300"/>
              <a:gd name="T99" fmla="*/ 78 h 297"/>
              <a:gd name="T100" fmla="*/ 158 w 300"/>
              <a:gd name="T101" fmla="*/ 101 h 297"/>
              <a:gd name="T102" fmla="*/ 142 w 300"/>
              <a:gd name="T103" fmla="*/ 118 h 297"/>
              <a:gd name="T104" fmla="*/ 158 w 300"/>
              <a:gd name="T105" fmla="*/ 101 h 297"/>
              <a:gd name="T106" fmla="*/ 129 w 300"/>
              <a:gd name="T107" fmla="*/ 91 h 297"/>
              <a:gd name="T108" fmla="*/ 133 w 300"/>
              <a:gd name="T109" fmla="*/ 141 h 297"/>
              <a:gd name="T110" fmla="*/ 171 w 300"/>
              <a:gd name="T111" fmla="*/ 91 h 297"/>
              <a:gd name="T112" fmla="*/ 167 w 300"/>
              <a:gd name="T113" fmla="*/ 141 h 297"/>
              <a:gd name="T114" fmla="*/ 171 w 300"/>
              <a:gd name="T115" fmla="*/ 91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00" h="297">
                <a:moveTo>
                  <a:pt x="65" y="12"/>
                </a:moveTo>
                <a:cubicBezTo>
                  <a:pt x="65" y="2"/>
                  <a:pt x="65" y="2"/>
                  <a:pt x="65" y="2"/>
                </a:cubicBezTo>
                <a:cubicBezTo>
                  <a:pt x="65" y="1"/>
                  <a:pt x="67" y="0"/>
                  <a:pt x="68" y="0"/>
                </a:cubicBezTo>
                <a:cubicBezTo>
                  <a:pt x="113" y="0"/>
                  <a:pt x="113" y="0"/>
                  <a:pt x="113" y="0"/>
                </a:cubicBezTo>
                <a:cubicBezTo>
                  <a:pt x="114" y="0"/>
                  <a:pt x="115" y="1"/>
                  <a:pt x="115" y="2"/>
                </a:cubicBezTo>
                <a:cubicBezTo>
                  <a:pt x="115" y="12"/>
                  <a:pt x="115" y="12"/>
                  <a:pt x="115" y="12"/>
                </a:cubicBezTo>
                <a:lnTo>
                  <a:pt x="65" y="12"/>
                </a:lnTo>
                <a:close/>
                <a:moveTo>
                  <a:pt x="235" y="12"/>
                </a:moveTo>
                <a:cubicBezTo>
                  <a:pt x="235" y="2"/>
                  <a:pt x="235" y="2"/>
                  <a:pt x="235" y="2"/>
                </a:cubicBezTo>
                <a:cubicBezTo>
                  <a:pt x="235" y="1"/>
                  <a:pt x="233" y="0"/>
                  <a:pt x="232" y="0"/>
                </a:cubicBezTo>
                <a:cubicBezTo>
                  <a:pt x="187" y="0"/>
                  <a:pt x="187" y="0"/>
                  <a:pt x="187" y="0"/>
                </a:cubicBezTo>
                <a:cubicBezTo>
                  <a:pt x="186" y="0"/>
                  <a:pt x="185" y="1"/>
                  <a:pt x="185" y="2"/>
                </a:cubicBezTo>
                <a:cubicBezTo>
                  <a:pt x="185" y="12"/>
                  <a:pt x="185" y="12"/>
                  <a:pt x="185" y="12"/>
                </a:cubicBezTo>
                <a:lnTo>
                  <a:pt x="235" y="12"/>
                </a:lnTo>
                <a:close/>
                <a:moveTo>
                  <a:pt x="98" y="295"/>
                </a:moveTo>
                <a:cubicBezTo>
                  <a:pt x="98" y="273"/>
                  <a:pt x="98" y="273"/>
                  <a:pt x="98" y="273"/>
                </a:cubicBezTo>
                <a:cubicBezTo>
                  <a:pt x="0" y="273"/>
                  <a:pt x="0" y="273"/>
                  <a:pt x="0" y="273"/>
                </a:cubicBezTo>
                <a:cubicBezTo>
                  <a:pt x="0" y="295"/>
                  <a:pt x="0" y="295"/>
                  <a:pt x="0" y="295"/>
                </a:cubicBezTo>
                <a:cubicBezTo>
                  <a:pt x="0" y="296"/>
                  <a:pt x="1" y="297"/>
                  <a:pt x="2" y="297"/>
                </a:cubicBezTo>
                <a:cubicBezTo>
                  <a:pt x="95" y="297"/>
                  <a:pt x="95" y="297"/>
                  <a:pt x="95" y="297"/>
                </a:cubicBezTo>
                <a:cubicBezTo>
                  <a:pt x="97" y="297"/>
                  <a:pt x="98" y="296"/>
                  <a:pt x="98" y="295"/>
                </a:cubicBezTo>
                <a:close/>
                <a:moveTo>
                  <a:pt x="205" y="297"/>
                </a:moveTo>
                <a:cubicBezTo>
                  <a:pt x="298" y="297"/>
                  <a:pt x="298" y="297"/>
                  <a:pt x="298" y="297"/>
                </a:cubicBezTo>
                <a:cubicBezTo>
                  <a:pt x="299" y="297"/>
                  <a:pt x="300" y="296"/>
                  <a:pt x="300" y="295"/>
                </a:cubicBezTo>
                <a:cubicBezTo>
                  <a:pt x="300" y="273"/>
                  <a:pt x="300" y="273"/>
                  <a:pt x="300" y="273"/>
                </a:cubicBezTo>
                <a:cubicBezTo>
                  <a:pt x="202" y="273"/>
                  <a:pt x="202" y="273"/>
                  <a:pt x="202" y="273"/>
                </a:cubicBezTo>
                <a:cubicBezTo>
                  <a:pt x="202" y="295"/>
                  <a:pt x="202" y="295"/>
                  <a:pt x="202" y="295"/>
                </a:cubicBezTo>
                <a:cubicBezTo>
                  <a:pt x="202" y="296"/>
                  <a:pt x="203" y="297"/>
                  <a:pt x="205" y="297"/>
                </a:cubicBezTo>
                <a:close/>
                <a:moveTo>
                  <a:pt x="263" y="76"/>
                </a:moveTo>
                <a:cubicBezTo>
                  <a:pt x="267" y="76"/>
                  <a:pt x="270" y="79"/>
                  <a:pt x="271" y="83"/>
                </a:cubicBezTo>
                <a:cubicBezTo>
                  <a:pt x="275" y="169"/>
                  <a:pt x="275" y="169"/>
                  <a:pt x="275" y="169"/>
                </a:cubicBezTo>
                <a:cubicBezTo>
                  <a:pt x="299" y="268"/>
                  <a:pt x="299" y="268"/>
                  <a:pt x="299" y="268"/>
                </a:cubicBezTo>
                <a:cubicBezTo>
                  <a:pt x="204" y="268"/>
                  <a:pt x="204" y="268"/>
                  <a:pt x="204" y="268"/>
                </a:cubicBezTo>
                <a:cubicBezTo>
                  <a:pt x="227" y="169"/>
                  <a:pt x="227" y="169"/>
                  <a:pt x="227" y="169"/>
                </a:cubicBezTo>
                <a:cubicBezTo>
                  <a:pt x="185" y="169"/>
                  <a:pt x="185" y="169"/>
                  <a:pt x="185" y="169"/>
                </a:cubicBezTo>
                <a:cubicBezTo>
                  <a:pt x="183" y="169"/>
                  <a:pt x="182" y="168"/>
                  <a:pt x="182" y="166"/>
                </a:cubicBezTo>
                <a:cubicBezTo>
                  <a:pt x="181" y="152"/>
                  <a:pt x="181" y="152"/>
                  <a:pt x="181" y="152"/>
                </a:cubicBezTo>
                <a:cubicBezTo>
                  <a:pt x="155" y="152"/>
                  <a:pt x="155" y="152"/>
                  <a:pt x="155" y="152"/>
                </a:cubicBezTo>
                <a:cubicBezTo>
                  <a:pt x="155" y="158"/>
                  <a:pt x="155" y="158"/>
                  <a:pt x="155" y="158"/>
                </a:cubicBezTo>
                <a:cubicBezTo>
                  <a:pt x="155" y="159"/>
                  <a:pt x="154" y="159"/>
                  <a:pt x="154" y="159"/>
                </a:cubicBezTo>
                <a:cubicBezTo>
                  <a:pt x="146" y="159"/>
                  <a:pt x="146" y="159"/>
                  <a:pt x="146" y="159"/>
                </a:cubicBezTo>
                <a:cubicBezTo>
                  <a:pt x="146" y="159"/>
                  <a:pt x="145" y="159"/>
                  <a:pt x="145" y="158"/>
                </a:cubicBezTo>
                <a:cubicBezTo>
                  <a:pt x="145" y="152"/>
                  <a:pt x="145" y="152"/>
                  <a:pt x="145" y="152"/>
                </a:cubicBezTo>
                <a:cubicBezTo>
                  <a:pt x="119" y="152"/>
                  <a:pt x="119" y="152"/>
                  <a:pt x="119" y="152"/>
                </a:cubicBezTo>
                <a:cubicBezTo>
                  <a:pt x="118" y="166"/>
                  <a:pt x="118" y="166"/>
                  <a:pt x="118" y="166"/>
                </a:cubicBezTo>
                <a:cubicBezTo>
                  <a:pt x="118" y="168"/>
                  <a:pt x="117" y="169"/>
                  <a:pt x="115" y="169"/>
                </a:cubicBezTo>
                <a:cubicBezTo>
                  <a:pt x="73" y="169"/>
                  <a:pt x="73" y="169"/>
                  <a:pt x="73" y="169"/>
                </a:cubicBezTo>
                <a:cubicBezTo>
                  <a:pt x="96" y="268"/>
                  <a:pt x="96" y="268"/>
                  <a:pt x="96" y="268"/>
                </a:cubicBezTo>
                <a:cubicBezTo>
                  <a:pt x="1" y="268"/>
                  <a:pt x="1" y="268"/>
                  <a:pt x="1" y="268"/>
                </a:cubicBezTo>
                <a:cubicBezTo>
                  <a:pt x="25" y="169"/>
                  <a:pt x="25" y="169"/>
                  <a:pt x="25" y="169"/>
                </a:cubicBezTo>
                <a:cubicBezTo>
                  <a:pt x="34" y="83"/>
                  <a:pt x="34" y="83"/>
                  <a:pt x="34" y="83"/>
                </a:cubicBezTo>
                <a:cubicBezTo>
                  <a:pt x="34" y="79"/>
                  <a:pt x="38" y="76"/>
                  <a:pt x="42" y="76"/>
                </a:cubicBezTo>
                <a:cubicBezTo>
                  <a:pt x="73" y="76"/>
                  <a:pt x="73" y="76"/>
                  <a:pt x="73" y="76"/>
                </a:cubicBezTo>
                <a:cubicBezTo>
                  <a:pt x="73" y="59"/>
                  <a:pt x="73" y="59"/>
                  <a:pt x="73" y="59"/>
                </a:cubicBezTo>
                <a:cubicBezTo>
                  <a:pt x="63" y="59"/>
                  <a:pt x="63" y="59"/>
                  <a:pt x="63" y="59"/>
                </a:cubicBezTo>
                <a:cubicBezTo>
                  <a:pt x="62" y="59"/>
                  <a:pt x="61" y="58"/>
                  <a:pt x="61" y="57"/>
                </a:cubicBezTo>
                <a:cubicBezTo>
                  <a:pt x="61" y="15"/>
                  <a:pt x="61" y="15"/>
                  <a:pt x="61" y="15"/>
                </a:cubicBezTo>
                <a:cubicBezTo>
                  <a:pt x="120" y="15"/>
                  <a:pt x="120" y="15"/>
                  <a:pt x="120" y="15"/>
                </a:cubicBezTo>
                <a:cubicBezTo>
                  <a:pt x="120" y="57"/>
                  <a:pt x="120" y="57"/>
                  <a:pt x="120" y="57"/>
                </a:cubicBezTo>
                <a:cubicBezTo>
                  <a:pt x="120" y="58"/>
                  <a:pt x="119" y="59"/>
                  <a:pt x="118" y="59"/>
                </a:cubicBezTo>
                <a:cubicBezTo>
                  <a:pt x="108" y="59"/>
                  <a:pt x="108" y="59"/>
                  <a:pt x="108" y="59"/>
                </a:cubicBezTo>
                <a:cubicBezTo>
                  <a:pt x="108" y="68"/>
                  <a:pt x="108" y="68"/>
                  <a:pt x="108" y="68"/>
                </a:cubicBezTo>
                <a:cubicBezTo>
                  <a:pt x="145" y="68"/>
                  <a:pt x="145" y="68"/>
                  <a:pt x="145" y="68"/>
                </a:cubicBezTo>
                <a:cubicBezTo>
                  <a:pt x="145" y="62"/>
                  <a:pt x="145" y="62"/>
                  <a:pt x="145" y="62"/>
                </a:cubicBezTo>
                <a:cubicBezTo>
                  <a:pt x="142" y="62"/>
                  <a:pt x="142" y="62"/>
                  <a:pt x="142" y="62"/>
                </a:cubicBezTo>
                <a:cubicBezTo>
                  <a:pt x="141" y="62"/>
                  <a:pt x="140" y="61"/>
                  <a:pt x="140" y="61"/>
                </a:cubicBezTo>
                <a:cubicBezTo>
                  <a:pt x="140" y="56"/>
                  <a:pt x="140" y="56"/>
                  <a:pt x="140" y="56"/>
                </a:cubicBezTo>
                <a:cubicBezTo>
                  <a:pt x="140" y="55"/>
                  <a:pt x="141" y="55"/>
                  <a:pt x="142" y="55"/>
                </a:cubicBezTo>
                <a:cubicBezTo>
                  <a:pt x="158" y="55"/>
                  <a:pt x="158" y="55"/>
                  <a:pt x="158" y="55"/>
                </a:cubicBezTo>
                <a:cubicBezTo>
                  <a:pt x="159" y="55"/>
                  <a:pt x="160" y="55"/>
                  <a:pt x="160" y="56"/>
                </a:cubicBezTo>
                <a:cubicBezTo>
                  <a:pt x="160" y="61"/>
                  <a:pt x="160" y="61"/>
                  <a:pt x="160" y="61"/>
                </a:cubicBezTo>
                <a:cubicBezTo>
                  <a:pt x="160" y="61"/>
                  <a:pt x="159" y="62"/>
                  <a:pt x="158" y="62"/>
                </a:cubicBezTo>
                <a:cubicBezTo>
                  <a:pt x="155" y="62"/>
                  <a:pt x="155" y="62"/>
                  <a:pt x="155" y="62"/>
                </a:cubicBezTo>
                <a:cubicBezTo>
                  <a:pt x="155" y="68"/>
                  <a:pt x="155" y="68"/>
                  <a:pt x="155" y="68"/>
                </a:cubicBezTo>
                <a:cubicBezTo>
                  <a:pt x="192" y="68"/>
                  <a:pt x="192" y="68"/>
                  <a:pt x="192" y="68"/>
                </a:cubicBezTo>
                <a:cubicBezTo>
                  <a:pt x="192" y="59"/>
                  <a:pt x="192" y="59"/>
                  <a:pt x="192" y="59"/>
                </a:cubicBezTo>
                <a:cubicBezTo>
                  <a:pt x="182" y="59"/>
                  <a:pt x="182" y="59"/>
                  <a:pt x="182" y="59"/>
                </a:cubicBezTo>
                <a:cubicBezTo>
                  <a:pt x="181" y="59"/>
                  <a:pt x="180" y="58"/>
                  <a:pt x="180" y="57"/>
                </a:cubicBezTo>
                <a:cubicBezTo>
                  <a:pt x="180" y="15"/>
                  <a:pt x="180" y="15"/>
                  <a:pt x="180" y="15"/>
                </a:cubicBezTo>
                <a:cubicBezTo>
                  <a:pt x="239" y="15"/>
                  <a:pt x="239" y="15"/>
                  <a:pt x="239" y="15"/>
                </a:cubicBezTo>
                <a:cubicBezTo>
                  <a:pt x="239" y="57"/>
                  <a:pt x="239" y="57"/>
                  <a:pt x="239" y="57"/>
                </a:cubicBezTo>
                <a:cubicBezTo>
                  <a:pt x="239" y="58"/>
                  <a:pt x="238" y="59"/>
                  <a:pt x="237" y="59"/>
                </a:cubicBezTo>
                <a:cubicBezTo>
                  <a:pt x="227" y="59"/>
                  <a:pt x="227" y="59"/>
                  <a:pt x="227" y="59"/>
                </a:cubicBezTo>
                <a:cubicBezTo>
                  <a:pt x="227" y="76"/>
                  <a:pt x="227" y="76"/>
                  <a:pt x="227" y="76"/>
                </a:cubicBezTo>
                <a:lnTo>
                  <a:pt x="263" y="76"/>
                </a:lnTo>
                <a:close/>
                <a:moveTo>
                  <a:pt x="122" y="83"/>
                </a:moveTo>
                <a:cubicBezTo>
                  <a:pt x="145" y="83"/>
                  <a:pt x="145" y="83"/>
                  <a:pt x="145" y="83"/>
                </a:cubicBezTo>
                <a:cubicBezTo>
                  <a:pt x="145" y="72"/>
                  <a:pt x="145" y="72"/>
                  <a:pt x="145" y="72"/>
                </a:cubicBezTo>
                <a:cubicBezTo>
                  <a:pt x="108" y="72"/>
                  <a:pt x="108" y="72"/>
                  <a:pt x="108" y="72"/>
                </a:cubicBezTo>
                <a:cubicBezTo>
                  <a:pt x="108" y="76"/>
                  <a:pt x="108" y="76"/>
                  <a:pt x="108" y="76"/>
                </a:cubicBezTo>
                <a:cubicBezTo>
                  <a:pt x="120" y="76"/>
                  <a:pt x="120" y="76"/>
                  <a:pt x="120" y="76"/>
                </a:cubicBezTo>
                <a:cubicBezTo>
                  <a:pt x="122" y="76"/>
                  <a:pt x="123" y="77"/>
                  <a:pt x="123" y="78"/>
                </a:cubicBezTo>
                <a:lnTo>
                  <a:pt x="122" y="83"/>
                </a:lnTo>
                <a:close/>
                <a:moveTo>
                  <a:pt x="180" y="76"/>
                </a:moveTo>
                <a:cubicBezTo>
                  <a:pt x="192" y="76"/>
                  <a:pt x="192" y="76"/>
                  <a:pt x="192" y="76"/>
                </a:cubicBezTo>
                <a:cubicBezTo>
                  <a:pt x="192" y="72"/>
                  <a:pt x="192" y="72"/>
                  <a:pt x="192" y="72"/>
                </a:cubicBezTo>
                <a:cubicBezTo>
                  <a:pt x="155" y="72"/>
                  <a:pt x="155" y="72"/>
                  <a:pt x="155" y="72"/>
                </a:cubicBezTo>
                <a:cubicBezTo>
                  <a:pt x="155" y="83"/>
                  <a:pt x="155" y="83"/>
                  <a:pt x="155" y="83"/>
                </a:cubicBezTo>
                <a:cubicBezTo>
                  <a:pt x="178" y="83"/>
                  <a:pt x="178" y="83"/>
                  <a:pt x="178" y="83"/>
                </a:cubicBezTo>
                <a:cubicBezTo>
                  <a:pt x="178" y="78"/>
                  <a:pt x="178" y="78"/>
                  <a:pt x="178" y="78"/>
                </a:cubicBezTo>
                <a:cubicBezTo>
                  <a:pt x="177" y="77"/>
                  <a:pt x="178" y="76"/>
                  <a:pt x="180" y="76"/>
                </a:cubicBezTo>
                <a:close/>
                <a:moveTo>
                  <a:pt x="158" y="101"/>
                </a:moveTo>
                <a:cubicBezTo>
                  <a:pt x="142" y="101"/>
                  <a:pt x="142" y="101"/>
                  <a:pt x="142" y="101"/>
                </a:cubicBezTo>
                <a:cubicBezTo>
                  <a:pt x="142" y="118"/>
                  <a:pt x="142" y="118"/>
                  <a:pt x="142" y="118"/>
                </a:cubicBezTo>
                <a:cubicBezTo>
                  <a:pt x="158" y="118"/>
                  <a:pt x="158" y="118"/>
                  <a:pt x="158" y="118"/>
                </a:cubicBezTo>
                <a:lnTo>
                  <a:pt x="158" y="101"/>
                </a:lnTo>
                <a:close/>
                <a:moveTo>
                  <a:pt x="133" y="91"/>
                </a:moveTo>
                <a:cubicBezTo>
                  <a:pt x="129" y="91"/>
                  <a:pt x="129" y="91"/>
                  <a:pt x="129" y="91"/>
                </a:cubicBezTo>
                <a:cubicBezTo>
                  <a:pt x="129" y="141"/>
                  <a:pt x="129" y="141"/>
                  <a:pt x="129" y="141"/>
                </a:cubicBezTo>
                <a:cubicBezTo>
                  <a:pt x="133" y="141"/>
                  <a:pt x="133" y="141"/>
                  <a:pt x="133" y="141"/>
                </a:cubicBezTo>
                <a:lnTo>
                  <a:pt x="133" y="91"/>
                </a:lnTo>
                <a:close/>
                <a:moveTo>
                  <a:pt x="171" y="91"/>
                </a:moveTo>
                <a:cubicBezTo>
                  <a:pt x="167" y="91"/>
                  <a:pt x="167" y="91"/>
                  <a:pt x="167" y="91"/>
                </a:cubicBezTo>
                <a:cubicBezTo>
                  <a:pt x="167" y="141"/>
                  <a:pt x="167" y="141"/>
                  <a:pt x="167" y="141"/>
                </a:cubicBezTo>
                <a:cubicBezTo>
                  <a:pt x="171" y="141"/>
                  <a:pt x="171" y="141"/>
                  <a:pt x="171" y="141"/>
                </a:cubicBezTo>
                <a:lnTo>
                  <a:pt x="171" y="91"/>
                </a:lnTo>
                <a:close/>
              </a:path>
            </a:pathLst>
          </a:custGeom>
          <a:solidFill>
            <a:schemeClr val="accent2"/>
          </a:solidFill>
          <a:ln>
            <a:noFill/>
          </a:ln>
        </p:spPr>
        <p:txBody>
          <a:bodyPr vert="horz" wrap="square" lIns="82305" tIns="41153" rIns="82305" bIns="41153" numCol="1" anchor="t" anchorCtr="0" compatLnSpc="1">
            <a:prstTxWarp prst="textNoShape">
              <a:avLst/>
            </a:prstTxWarp>
          </a:bodyPr>
          <a:lstStyle/>
          <a:p>
            <a:pPr defTabSz="914363"/>
            <a:endParaRPr lang="en-US" sz="1600">
              <a:solidFill>
                <a:srgbClr val="292929"/>
              </a:solidFill>
            </a:endParaRPr>
          </a:p>
        </p:txBody>
      </p:sp>
    </p:spTree>
    <p:extLst>
      <p:ext uri="{BB962C8B-B14F-4D97-AF65-F5344CB8AC3E}">
        <p14:creationId xmlns:p14="http://schemas.microsoft.com/office/powerpoint/2010/main" val="3961963180"/>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15" name="Rectangle 14"/>
          <p:cNvSpPr/>
          <p:nvPr userDrawn="1"/>
        </p:nvSpPr>
        <p:spPr bwMode="gray">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45699" numCol="1" spcCol="0" rtlCol="0" anchor="ctr" anchorCtr="0" compatLnSpc="1">
            <a:prstTxWarp prst="textNoShape">
              <a:avLst/>
            </a:prstTxWarp>
          </a:bodyPr>
          <a:lstStyle/>
          <a:p>
            <a:pPr algn="ctr" defTabSz="913711" fontAlgn="base">
              <a:spcBef>
                <a:spcPct val="0"/>
              </a:spcBef>
              <a:spcAft>
                <a:spcPct val="0"/>
              </a:spcAft>
            </a:pPr>
            <a:endParaRPr lang="en-US" sz="2300" dirty="0">
              <a:gradFill>
                <a:gsLst>
                  <a:gs pos="0">
                    <a:srgbClr val="FFFFFF"/>
                  </a:gs>
                  <a:gs pos="100000">
                    <a:srgbClr val="FFFFFF"/>
                  </a:gs>
                </a:gsLst>
                <a:lin ang="5400000" scaled="0"/>
              </a:gradFill>
            </a:endParaRPr>
          </a:p>
        </p:txBody>
      </p:sp>
      <p:grpSp>
        <p:nvGrpSpPr>
          <p:cNvPr id="16" name="Group 15"/>
          <p:cNvGrpSpPr/>
          <p:nvPr userDrawn="1"/>
        </p:nvGrpSpPr>
        <p:grpSpPr bwMode="black">
          <a:xfrm>
            <a:off x="872849" y="3005013"/>
            <a:ext cx="2401042" cy="2135547"/>
            <a:chOff x="4470400" y="2038516"/>
            <a:chExt cx="3238500" cy="2881148"/>
          </a:xfrm>
          <a:solidFill>
            <a:schemeClr val="accent2"/>
          </a:solidFill>
        </p:grpSpPr>
        <p:sp>
          <p:nvSpPr>
            <p:cNvPr id="17" name="Freeform 6"/>
            <p:cNvSpPr>
              <a:spLocks/>
            </p:cNvSpPr>
            <p:nvPr userDrawn="1"/>
          </p:nvSpPr>
          <p:spPr bwMode="black">
            <a:xfrm>
              <a:off x="4470400" y="2314576"/>
              <a:ext cx="1319213" cy="2605088"/>
            </a:xfrm>
            <a:custGeom>
              <a:avLst/>
              <a:gdLst>
                <a:gd name="T0" fmla="*/ 501 w 1663"/>
                <a:gd name="T1" fmla="*/ 0 h 3282"/>
                <a:gd name="T2" fmla="*/ 1663 w 1663"/>
                <a:gd name="T3" fmla="*/ 0 h 3282"/>
                <a:gd name="T4" fmla="*/ 1663 w 1663"/>
                <a:gd name="T5" fmla="*/ 1694 h 3282"/>
                <a:gd name="T6" fmla="*/ 1385 w 1663"/>
                <a:gd name="T7" fmla="*/ 1694 h 3282"/>
                <a:gd name="T8" fmla="*/ 1396 w 1663"/>
                <a:gd name="T9" fmla="*/ 3282 h 3282"/>
                <a:gd name="T10" fmla="*/ 0 w 1663"/>
                <a:gd name="T11" fmla="*/ 3282 h 3282"/>
                <a:gd name="T12" fmla="*/ 0 w 1663"/>
                <a:gd name="T13" fmla="*/ 2067 h 3282"/>
                <a:gd name="T14" fmla="*/ 501 w 166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63" h="3282">
                  <a:moveTo>
                    <a:pt x="501" y="0"/>
                  </a:moveTo>
                  <a:lnTo>
                    <a:pt x="1663" y="0"/>
                  </a:lnTo>
                  <a:lnTo>
                    <a:pt x="1663" y="1694"/>
                  </a:lnTo>
                  <a:lnTo>
                    <a:pt x="1385" y="1694"/>
                  </a:lnTo>
                  <a:lnTo>
                    <a:pt x="1396" y="3282"/>
                  </a:lnTo>
                  <a:lnTo>
                    <a:pt x="0" y="3282"/>
                  </a:lnTo>
                  <a:lnTo>
                    <a:pt x="0" y="2067"/>
                  </a:lnTo>
                  <a:lnTo>
                    <a:pt x="5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914325"/>
              <a:endParaRPr lang="en-US" sz="1900">
                <a:solidFill>
                  <a:srgbClr val="5F5F5F"/>
                </a:solidFill>
              </a:endParaRPr>
            </a:p>
          </p:txBody>
        </p:sp>
        <p:sp>
          <p:nvSpPr>
            <p:cNvPr id="18" name="Freeform 7"/>
            <p:cNvSpPr>
              <a:spLocks/>
            </p:cNvSpPr>
            <p:nvPr userDrawn="1"/>
          </p:nvSpPr>
          <p:spPr bwMode="black">
            <a:xfrm>
              <a:off x="6381750" y="2314576"/>
              <a:ext cx="1327150" cy="2605088"/>
            </a:xfrm>
            <a:custGeom>
              <a:avLst/>
              <a:gdLst>
                <a:gd name="T0" fmla="*/ 0 w 1673"/>
                <a:gd name="T1" fmla="*/ 0 h 3282"/>
                <a:gd name="T2" fmla="*/ 1169 w 1673"/>
                <a:gd name="T3" fmla="*/ 0 h 3282"/>
                <a:gd name="T4" fmla="*/ 1673 w 1673"/>
                <a:gd name="T5" fmla="*/ 2067 h 3282"/>
                <a:gd name="T6" fmla="*/ 1673 w 1673"/>
                <a:gd name="T7" fmla="*/ 3282 h 3282"/>
                <a:gd name="T8" fmla="*/ 268 w 1673"/>
                <a:gd name="T9" fmla="*/ 3282 h 3282"/>
                <a:gd name="T10" fmla="*/ 279 w 1673"/>
                <a:gd name="T11" fmla="*/ 1694 h 3282"/>
                <a:gd name="T12" fmla="*/ 0 w 1673"/>
                <a:gd name="T13" fmla="*/ 1694 h 3282"/>
                <a:gd name="T14" fmla="*/ 0 w 167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73" h="3282">
                  <a:moveTo>
                    <a:pt x="0" y="0"/>
                  </a:moveTo>
                  <a:lnTo>
                    <a:pt x="1169" y="0"/>
                  </a:lnTo>
                  <a:lnTo>
                    <a:pt x="1673" y="2067"/>
                  </a:lnTo>
                  <a:lnTo>
                    <a:pt x="1673" y="3282"/>
                  </a:lnTo>
                  <a:lnTo>
                    <a:pt x="268" y="3282"/>
                  </a:lnTo>
                  <a:lnTo>
                    <a:pt x="279" y="1694"/>
                  </a:lnTo>
                  <a:lnTo>
                    <a:pt x="0" y="1694"/>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914325"/>
              <a:endParaRPr lang="en-US" sz="1900">
                <a:solidFill>
                  <a:srgbClr val="5F5F5F"/>
                </a:solidFill>
              </a:endParaRPr>
            </a:p>
          </p:txBody>
        </p:sp>
        <p:sp>
          <p:nvSpPr>
            <p:cNvPr id="19" name="Rectangle 8"/>
            <p:cNvSpPr>
              <a:spLocks noChangeArrowheads="1"/>
            </p:cNvSpPr>
            <p:nvPr userDrawn="1"/>
          </p:nvSpPr>
          <p:spPr bwMode="black">
            <a:xfrm>
              <a:off x="5916613" y="2314578"/>
              <a:ext cx="338138" cy="1118394"/>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25"/>
              <a:endParaRPr lang="en-US" sz="1900">
                <a:solidFill>
                  <a:srgbClr val="5F5F5F"/>
                </a:solidFill>
              </a:endParaRPr>
            </a:p>
          </p:txBody>
        </p:sp>
        <p:sp>
          <p:nvSpPr>
            <p:cNvPr id="20" name="Rectangle 9"/>
            <p:cNvSpPr>
              <a:spLocks noChangeArrowheads="1"/>
            </p:cNvSpPr>
            <p:nvPr userDrawn="1"/>
          </p:nvSpPr>
          <p:spPr bwMode="black">
            <a:xfrm>
              <a:off x="5172076"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25"/>
              <a:endParaRPr lang="en-US" sz="1900">
                <a:solidFill>
                  <a:srgbClr val="5F5F5F"/>
                </a:solidFill>
              </a:endParaRPr>
            </a:p>
          </p:txBody>
        </p:sp>
        <p:sp>
          <p:nvSpPr>
            <p:cNvPr id="21" name="Rectangle 10"/>
            <p:cNvSpPr>
              <a:spLocks noChangeArrowheads="1"/>
            </p:cNvSpPr>
            <p:nvPr userDrawn="1"/>
          </p:nvSpPr>
          <p:spPr bwMode="black">
            <a:xfrm>
              <a:off x="6381750"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25"/>
              <a:endParaRPr lang="en-US" sz="1900">
                <a:solidFill>
                  <a:srgbClr val="5F5F5F"/>
                </a:solidFill>
              </a:endParaRPr>
            </a:p>
          </p:txBody>
        </p:sp>
      </p:grpSp>
      <p:sp>
        <p:nvSpPr>
          <p:cNvPr id="3" name="Subtitle 2"/>
          <p:cNvSpPr>
            <a:spLocks noGrp="1"/>
          </p:cNvSpPr>
          <p:nvPr>
            <p:ph type="subTitle" idx="1" hasCustomPrompt="1"/>
          </p:nvPr>
        </p:nvSpPr>
        <p:spPr>
          <a:xfrm>
            <a:off x="3475625" y="3419856"/>
            <a:ext cx="6951250" cy="1243584"/>
          </a:xfrm>
        </p:spPr>
        <p:txBody>
          <a:bodyPr vert="horz" wrap="square" lIns="182864" tIns="182864" rIns="0" bIns="0" rtlCol="0" anchor="ctr" anchorCtr="0">
            <a:spAutoFit/>
          </a:bodyPr>
          <a:lstStyle>
            <a:lvl1pPr marL="574627" indent="-571452">
              <a:buNone/>
              <a:defRPr lang="en-US" sz="4400" spc="-100" dirty="0" smtClean="0">
                <a:solidFill>
                  <a:schemeClr val="tx1">
                    <a:alpha val="99000"/>
                  </a:schemeClr>
                </a:solidFill>
                <a:latin typeface="Segoe UI Light" pitchFamily="34" charset="0"/>
              </a:defRPr>
            </a:lvl1pPr>
            <a:lvl2pPr marL="346046" indent="-342871">
              <a:buNone/>
              <a:defRPr lang="en-US" spc="-51" dirty="0" smtClean="0">
                <a:solidFill>
                  <a:schemeClr val="tx1">
                    <a:alpha val="99000"/>
                  </a:schemeClr>
                </a:solidFill>
              </a:defRPr>
            </a:lvl2pPr>
          </a:lstStyle>
          <a:p>
            <a:pPr marL="3175" lvl="0" indent="0">
              <a:spcBef>
                <a:spcPts val="0"/>
              </a:spcBef>
              <a:spcAft>
                <a:spcPts val="900"/>
              </a:spcAft>
              <a:buSzPct val="80000"/>
            </a:pPr>
            <a:r>
              <a:rPr lang="en-US" dirty="0" smtClean="0"/>
              <a:t>Click to edit Master text styles</a:t>
            </a:r>
          </a:p>
          <a:p>
            <a:pPr marL="3175" lvl="1" indent="0">
              <a:spcBef>
                <a:spcPts val="0"/>
              </a:spcBef>
              <a:spcAft>
                <a:spcPts val="900"/>
              </a:spcAft>
              <a:buSzPct val="80000"/>
            </a:pPr>
            <a:r>
              <a:rPr lang="en-US" dirty="0" smtClean="0"/>
              <a:t>Second level</a:t>
            </a:r>
          </a:p>
        </p:txBody>
      </p:sp>
      <p:sp>
        <p:nvSpPr>
          <p:cNvPr id="5" name="Text Placeholder 4"/>
          <p:cNvSpPr>
            <a:spLocks noGrp="1"/>
          </p:cNvSpPr>
          <p:nvPr>
            <p:ph type="body" sz="quarter" idx="11"/>
          </p:nvPr>
        </p:nvSpPr>
        <p:spPr>
          <a:xfrm>
            <a:off x="521344" y="228602"/>
            <a:ext cx="11149441" cy="757131"/>
          </a:xfrm>
        </p:spPr>
        <p:txBody>
          <a:bodyPr vert="horz" wrap="square" lIns="0" tIns="0" rIns="0" bIns="0" rtlCol="0" anchor="t">
            <a:spAutoFit/>
          </a:bodyPr>
          <a:lstStyle>
            <a:lvl1pPr marL="0" indent="0">
              <a:buNone/>
              <a:defRPr lang="en-US" sz="5500" b="0" cap="none" spc="-100" dirty="0" smtClean="0">
                <a:ln w="3175">
                  <a:noFill/>
                </a:ln>
                <a:solidFill>
                  <a:schemeClr val="tx1">
                    <a:alpha val="99000"/>
                  </a:schemeClr>
                </a:solidFill>
                <a:effectLst/>
                <a:latin typeface="Segoe UI Light" pitchFamily="34" charset="0"/>
                <a:cs typeface="Arial" charset="0"/>
              </a:defRPr>
            </a:lvl1pPr>
          </a:lstStyle>
          <a:p>
            <a:pPr lvl="0">
              <a:spcBef>
                <a:spcPct val="0"/>
              </a:spcBef>
            </a:pPr>
            <a:r>
              <a:rPr lang="en-US" smtClean="0"/>
              <a:t>Click to edit Master text styles</a:t>
            </a:r>
          </a:p>
        </p:txBody>
      </p:sp>
    </p:spTree>
    <p:extLst>
      <p:ext uri="{BB962C8B-B14F-4D97-AF65-F5344CB8AC3E}">
        <p14:creationId xmlns:p14="http://schemas.microsoft.com/office/powerpoint/2010/main" val="248968671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40.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363"/>
              <a:endParaRPr lang="en-US" sz="1800" dirty="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363"/>
              <a:endParaRPr lang="en-US" sz="1800" dirty="0">
                <a:solidFill>
                  <a:srgbClr val="292929"/>
                </a:solidFill>
              </a:endParaRPr>
            </a:p>
          </p:txBody>
        </p:sp>
      </p:grpSp>
    </p:spTree>
    <p:extLst>
      <p:ext uri="{BB962C8B-B14F-4D97-AF65-F5344CB8AC3E}">
        <p14:creationId xmlns:p14="http://schemas.microsoft.com/office/powerpoint/2010/main" val="599767091"/>
      </p:ext>
    </p:extLst>
  </p:cSld>
  <p:clrMapOvr>
    <a:masterClrMapping/>
  </p:clrMapOvr>
  <p:transition>
    <p:fade/>
  </p:transition>
  <p:timing>
    <p:tnLst>
      <p:par>
        <p:cTn id="1" dur="indefinite" restart="never" nodeType="tmRoot"/>
      </p:par>
    </p:tnLst>
  </p:timing>
</p:sldLayout>
</file>

<file path=ppt/slideLayouts/slideLayout441.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dirty="0">
              <a:solidFill>
                <a:srgbClr val="292929"/>
              </a:solidFill>
            </a:endParaRPr>
          </a:p>
        </p:txBody>
      </p:sp>
    </p:spTree>
    <p:extLst>
      <p:ext uri="{BB962C8B-B14F-4D97-AF65-F5344CB8AC3E}">
        <p14:creationId xmlns:p14="http://schemas.microsoft.com/office/powerpoint/2010/main" val="1614555029"/>
      </p:ext>
    </p:extLst>
  </p:cSld>
  <p:clrMapOvr>
    <a:masterClrMapping/>
  </p:clrMapOvr>
  <p:transition>
    <p:fade/>
  </p:transition>
  <p:timing>
    <p:tnLst>
      <p:par>
        <p:cTn id="1" dur="indefinite" restart="never" nodeType="tmRoot"/>
      </p:par>
    </p:tnLst>
  </p:timing>
</p:sldLayout>
</file>

<file path=ppt/slideLayouts/slideLayout442.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dirty="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dirty="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dirty="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dirty="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dirty="0">
                <a:solidFill>
                  <a:srgbClr val="292929"/>
                </a:solidFill>
              </a:endParaRPr>
            </a:p>
          </p:txBody>
        </p:sp>
      </p:grpSp>
    </p:spTree>
    <p:extLst>
      <p:ext uri="{BB962C8B-B14F-4D97-AF65-F5344CB8AC3E}">
        <p14:creationId xmlns:p14="http://schemas.microsoft.com/office/powerpoint/2010/main" val="2279503676"/>
      </p:ext>
    </p:extLst>
  </p:cSld>
  <p:clrMapOvr>
    <a:masterClrMapping/>
  </p:clrMapOvr>
  <p:transition>
    <p:fade/>
  </p:transition>
  <p:timing>
    <p:tnLst>
      <p:par>
        <p:cTn id="1" dur="indefinite" restart="never" nodeType="tmRoot"/>
      </p:par>
    </p:tnLst>
  </p:timing>
</p:sldLayout>
</file>

<file path=ppt/slideLayouts/slideLayout443.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5673"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914363"/>
            <a:endParaRPr lang="en-US" sz="1600" dirty="0">
              <a:solidFill>
                <a:srgbClr val="292929"/>
              </a:solidFill>
            </a:endParaRPr>
          </a:p>
        </p:txBody>
      </p:sp>
    </p:spTree>
    <p:extLst>
      <p:ext uri="{BB962C8B-B14F-4D97-AF65-F5344CB8AC3E}">
        <p14:creationId xmlns:p14="http://schemas.microsoft.com/office/powerpoint/2010/main" val="4091865043"/>
      </p:ext>
    </p:extLst>
  </p:cSld>
  <p:clrMapOvr>
    <a:masterClrMapping/>
  </p:clrMapOvr>
  <p:transition>
    <p:fade/>
  </p:transition>
  <p:timing>
    <p:tnLst>
      <p:par>
        <p:cTn id="1" dur="indefinite" restart="never" nodeType="tmRoot"/>
      </p:par>
    </p:tnLst>
  </p:timing>
</p:sldLayout>
</file>

<file path=ppt/slideLayouts/slideLayout444.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5072"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dirty="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dirty="0">
                <a:solidFill>
                  <a:srgbClr val="292929"/>
                </a:solidFill>
              </a:endParaRPr>
            </a:p>
          </p:txBody>
        </p:sp>
      </p:grpSp>
    </p:spTree>
    <p:extLst>
      <p:ext uri="{BB962C8B-B14F-4D97-AF65-F5344CB8AC3E}">
        <p14:creationId xmlns:p14="http://schemas.microsoft.com/office/powerpoint/2010/main" val="2050615104"/>
      </p:ext>
    </p:extLst>
  </p:cSld>
  <p:clrMapOvr>
    <a:masterClrMapping/>
  </p:clrMapOvr>
  <p:transition>
    <p:fade/>
  </p:transition>
  <p:timing>
    <p:tnLst>
      <p:par>
        <p:cTn id="1" dur="indefinite" restart="never" nodeType="tmRoot"/>
      </p:par>
    </p:tnLst>
  </p:timing>
</p:sldLayout>
</file>

<file path=ppt/slideLayouts/slideLayout445.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3467676"/>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48"/>
            <a:ext cx="2507214" cy="291353"/>
          </a:xfrm>
          <a:prstGeom prst="rect">
            <a:avLst/>
          </a:prstGeom>
        </p:spPr>
      </p:pic>
    </p:spTree>
    <p:extLst>
      <p:ext uri="{BB962C8B-B14F-4D97-AF65-F5344CB8AC3E}">
        <p14:creationId xmlns:p14="http://schemas.microsoft.com/office/powerpoint/2010/main" val="593545762"/>
      </p:ext>
    </p:extLst>
  </p:cSld>
  <p:clrMapOvr>
    <a:masterClrMapping/>
  </p:clrMapOvr>
  <p:transition>
    <p:fade/>
  </p:transition>
  <p:timing>
    <p:tnLst>
      <p:par>
        <p:cTn id="1" dur="indefinite" restart="never" nodeType="tmRoot"/>
      </p:par>
    </p:tnLst>
  </p:timing>
</p:sldLayout>
</file>

<file path=ppt/slideLayouts/slideLayout446.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2299" y="3140274"/>
            <a:ext cx="3547400" cy="577452"/>
          </a:xfrm>
          <a:prstGeom prst="rect">
            <a:avLst/>
          </a:prstGeom>
          <a:noFill/>
          <a:ln>
            <a:noFill/>
          </a:ln>
        </p:spPr>
      </p:pic>
      <p:sp>
        <p:nvSpPr>
          <p:cNvPr id="3" name="Text Box 3"/>
          <p:cNvSpPr txBox="1">
            <a:spLocks noChangeArrowheads="1"/>
          </p:cNvSpPr>
          <p:nvPr userDrawn="1"/>
        </p:nvSpPr>
        <p:spPr bwMode="blackWhite">
          <a:xfrm>
            <a:off x="508001" y="6083573"/>
            <a:ext cx="1117600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rgbClr val="FFFFFF">
                    <a:alpha val="99000"/>
                  </a:srgbClr>
                </a:solidFill>
                <a:cs typeface="Arial" charset="0"/>
              </a:rPr>
              <a:t>© </a:t>
            </a:r>
            <a:r>
              <a:rPr lang="en-US" sz="700" dirty="0" smtClean="0">
                <a:solidFill>
                  <a:srgbClr val="FFFFFF">
                    <a:alpha val="99000"/>
                  </a:srgbClr>
                </a:solidFill>
                <a:cs typeface="Arial" charset="0"/>
              </a:rPr>
              <a:t>2011 Microsoft </a:t>
            </a:r>
            <a:r>
              <a:rPr lang="en-US" sz="700"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4099"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solidFill>
                  <a:srgbClr val="FFFFFF">
                    <a:alpha val="99000"/>
                  </a:srgbClr>
                </a:solidFill>
                <a:cs typeface="Arial" charset="0"/>
              </a:rPr>
              <a:t>MICROSOFT </a:t>
            </a:r>
            <a:r>
              <a:rPr lang="en-US" sz="700"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2845764938"/>
      </p:ext>
    </p:extLst>
  </p:cSld>
  <p:clrMapOvr>
    <a:masterClrMapping/>
  </p:clrMapOvr>
  <p:transition>
    <p:fade/>
  </p:transition>
  <p:timing>
    <p:tnLst>
      <p:par>
        <p:cTn id="1" dur="indefinite" restart="never" nodeType="tmRoot"/>
      </p:par>
    </p:tnLst>
  </p:timing>
</p:sldLayout>
</file>

<file path=ppt/slideLayouts/slideLayout447.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1"/>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7" y="4343400"/>
            <a:ext cx="7515594"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1"/>
            <a:ext cx="1596068"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3000060621"/>
      </p:ext>
    </p:extLst>
  </p:cSld>
  <p:clrMapOvr>
    <a:masterClrMapping/>
  </p:clrMapOvr>
  <p:transition>
    <p:fade/>
  </p:transition>
  <p:timing>
    <p:tnLst>
      <p:par>
        <p:cTn id="1" dur="indefinite" restart="never" nodeType="tmRoot"/>
      </p:par>
    </p:tnLst>
  </p:timing>
</p:sldLayout>
</file>

<file path=ppt/slideLayouts/slideLayout448.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83663968"/>
      </p:ext>
    </p:extLst>
  </p:cSld>
  <p:clrMapOvr>
    <a:masterClrMapping/>
  </p:clrMapOvr>
  <p:transition>
    <p:fade/>
  </p:transition>
  <p:timing>
    <p:tnLst>
      <p:par>
        <p:cTn id="1" dur="indefinite" restart="never" nodeType="tmRoot"/>
      </p:par>
    </p:tnLst>
  </p:timing>
</p:sldLayout>
</file>

<file path=ppt/slideLayouts/slideLayout449.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180510949"/>
      </p:ext>
    </p:extLst>
  </p:cSld>
  <p:clrMapOvr>
    <a:masterClrMapping/>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a:solidFill>
                  <a:schemeClr val="tx1">
                    <a:alpha val="99000"/>
                  </a:schemeClr>
                </a:soli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9" y="1447799"/>
            <a:ext cx="11151917" cy="2043636"/>
          </a:xfrm>
          <a:prstGeom prst="rect">
            <a:avLst/>
          </a:prstGeom>
        </p:spPr>
        <p:txBody>
          <a:bodyPr/>
          <a:lstStyle>
            <a:lvl1pPr marL="0" indent="0">
              <a:buFont typeface="Wingdings" pitchFamily="2" charset="2"/>
              <a:buNone/>
              <a:defRPr sz="4000">
                <a:solidFill>
                  <a:schemeClr val="tx1">
                    <a:alpha val="99000"/>
                  </a:schemeClr>
                </a:solidFill>
              </a:defRPr>
            </a:lvl1pPr>
            <a:lvl2pPr marL="284138" marR="0" indent="0" algn="l" defTabSz="914287" rtl="0" eaLnBrk="1" fontAlgn="auto" latinLnBrk="0" hangingPunct="1">
              <a:lnSpc>
                <a:spcPct val="90000"/>
              </a:lnSpc>
              <a:spcBef>
                <a:spcPct val="20000"/>
              </a:spcBef>
              <a:spcAft>
                <a:spcPts val="0"/>
              </a:spcAft>
              <a:buClrTx/>
              <a:buSzPct val="90000"/>
              <a:buFont typeface="Wingdings" pitchFamily="2" charset="2"/>
              <a:buNone/>
              <a:tabLst/>
              <a:defRPr lang="en-US" sz="2400" kern="1200" spc="0" baseline="0" dirty="0" smtClean="0">
                <a:solidFill>
                  <a:schemeClr val="tx1">
                    <a:alpha val="99000"/>
                  </a:schemeClr>
                </a:solidFill>
                <a:latin typeface="+mn-lt"/>
                <a:ea typeface="+mn-ea"/>
                <a:cs typeface="+mn-cs"/>
              </a:defRPr>
            </a:lvl2pPr>
            <a:lvl3pPr marL="517483" indent="0">
              <a:buFont typeface="Wingdings" pitchFamily="2" charset="2"/>
              <a:buNone/>
              <a:tabLst/>
              <a:defRPr>
                <a:solidFill>
                  <a:schemeClr val="tx1">
                    <a:alpha val="99000"/>
                  </a:schemeClr>
                </a:solidFill>
                <a:latin typeface="+mn-lt"/>
              </a:defRPr>
            </a:lvl3pPr>
            <a:lvl4pPr marL="741301" indent="0">
              <a:buFont typeface="Wingdings" pitchFamily="2" charset="2"/>
              <a:buNone/>
              <a:defRPr>
                <a:solidFill>
                  <a:schemeClr val="tx1">
                    <a:alpha val="99000"/>
                  </a:schemeClr>
                </a:solidFill>
                <a:latin typeface="+mn-lt"/>
              </a:defRPr>
            </a:lvl4pPr>
            <a:lvl5pPr marL="914323" indent="0">
              <a:buFont typeface="Wingdings" pitchFamily="2" charset="2"/>
              <a:buNone/>
              <a:tabLst/>
              <a:defRPr>
                <a:solidFill>
                  <a:schemeClr val="tx1">
                    <a:alpha val="99000"/>
                  </a:schemeClr>
                </a:solidFill>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929461722"/>
      </p:ext>
    </p:extLst>
  </p:cSld>
  <p:clrMapOvr>
    <a:masterClrMapping/>
  </p:clrMapOvr>
  <p:transition>
    <p:fade/>
  </p:transition>
  <p:timing>
    <p:tnLst>
      <p:par>
        <p:cTn id="1" dur="indefinite" restart="never" nodeType="tmRoot"/>
      </p:par>
    </p:tnLst>
  </p:timing>
</p:sldLayout>
</file>

<file path=ppt/slideLayouts/slideLayout45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mj-lt"/>
                <a:cs typeface="Consolas" pitchFamily="49" charset="0"/>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a:defRPr>
                <a:latin typeface="+mj-lt"/>
                <a:cs typeface="Consolas" pitchFamily="49" charset="0"/>
              </a:defRPr>
            </a:lvl1pPr>
            <a:lvl2pPr>
              <a:defRPr>
                <a:latin typeface="+mj-lt"/>
                <a:cs typeface="Consolas" pitchFamily="49" charset="0"/>
              </a:defRPr>
            </a:lvl2pPr>
            <a:lvl3pPr>
              <a:defRPr>
                <a:latin typeface="+mj-lt"/>
                <a:cs typeface="Consolas" pitchFamily="49" charset="0"/>
              </a:defRPr>
            </a:lvl3pPr>
            <a:lvl4pPr>
              <a:defRPr>
                <a:latin typeface="+mj-lt"/>
                <a:cs typeface="Consolas" pitchFamily="49" charset="0"/>
              </a:defRPr>
            </a:lvl4pPr>
            <a:lvl5pPr>
              <a:defRPr>
                <a:latin typeface="+mj-lt"/>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609600" y="6356352"/>
            <a:ext cx="2844800" cy="365125"/>
          </a:xfrm>
          <a:prstGeom prst="rect">
            <a:avLst/>
          </a:prstGeom>
        </p:spPr>
        <p:txBody>
          <a:bodyPr/>
          <a:lstStyle>
            <a:lvl1pPr>
              <a:defRPr>
                <a:latin typeface="Consolas" pitchFamily="49" charset="0"/>
                <a:cs typeface="Consolas" pitchFamily="49" charset="0"/>
              </a:defRPr>
            </a:lvl1pPr>
          </a:lstStyle>
          <a:p>
            <a:pPr defTabSz="914363"/>
            <a:fld id="{D7CE58A2-1EDC-45F0-BACE-E3574D82C834}" type="datetimeFigureOut">
              <a:rPr lang="en-US" smtClean="0">
                <a:solidFill>
                  <a:srgbClr val="292929"/>
                </a:solidFill>
              </a:rPr>
              <a:pPr defTabSz="914363"/>
              <a:t>10/10/2013</a:t>
            </a:fld>
            <a:endParaRPr lang="en-US">
              <a:solidFill>
                <a:srgbClr val="292929"/>
              </a:solidFill>
            </a:endParaRPr>
          </a:p>
        </p:txBody>
      </p:sp>
      <p:sp>
        <p:nvSpPr>
          <p:cNvPr id="5" name="Footer Placeholder 4"/>
          <p:cNvSpPr>
            <a:spLocks noGrp="1"/>
          </p:cNvSpPr>
          <p:nvPr>
            <p:ph type="ftr" sz="quarter" idx="11"/>
          </p:nvPr>
        </p:nvSpPr>
        <p:spPr>
          <a:xfrm>
            <a:off x="4165601" y="6356352"/>
            <a:ext cx="3860800" cy="365125"/>
          </a:xfrm>
          <a:prstGeom prst="rect">
            <a:avLst/>
          </a:prstGeom>
        </p:spPr>
        <p:txBody>
          <a:bodyPr/>
          <a:lstStyle>
            <a:lvl1pPr>
              <a:defRPr>
                <a:latin typeface="Consolas" pitchFamily="49" charset="0"/>
                <a:cs typeface="Consolas" pitchFamily="49" charset="0"/>
              </a:defRPr>
            </a:lvl1pPr>
          </a:lstStyle>
          <a:p>
            <a:pPr defTabSz="914363"/>
            <a:endParaRPr lang="en-US">
              <a:solidFill>
                <a:srgbClr val="292929"/>
              </a:solidFill>
            </a:endParaRPr>
          </a:p>
        </p:txBody>
      </p:sp>
      <p:sp>
        <p:nvSpPr>
          <p:cNvPr id="6" name="Slide Number Placeholder 5"/>
          <p:cNvSpPr>
            <a:spLocks noGrp="1"/>
          </p:cNvSpPr>
          <p:nvPr>
            <p:ph type="sldNum" sz="quarter" idx="12"/>
          </p:nvPr>
        </p:nvSpPr>
        <p:spPr>
          <a:xfrm>
            <a:off x="8737601" y="6356352"/>
            <a:ext cx="2844800" cy="365125"/>
          </a:xfrm>
          <a:prstGeom prst="rect">
            <a:avLst/>
          </a:prstGeom>
        </p:spPr>
        <p:txBody>
          <a:bodyPr/>
          <a:lstStyle>
            <a:lvl1pPr>
              <a:defRPr>
                <a:latin typeface="Consolas" pitchFamily="49" charset="0"/>
                <a:cs typeface="Consolas" pitchFamily="49" charset="0"/>
              </a:defRPr>
            </a:lvl1pPr>
          </a:lstStyle>
          <a:p>
            <a:pPr defTabSz="914363"/>
            <a:fld id="{ECD6441B-9D70-431A-83BF-3759963F38CF}" type="slidenum">
              <a:rPr lang="en-US" smtClean="0">
                <a:solidFill>
                  <a:srgbClr val="292929"/>
                </a:solidFill>
              </a:rPr>
              <a:pPr defTabSz="914363"/>
              <a:t>‹#›</a:t>
            </a:fld>
            <a:endParaRPr lang="en-US">
              <a:solidFill>
                <a:srgbClr val="292929"/>
              </a:solidFill>
            </a:endParaRPr>
          </a:p>
        </p:txBody>
      </p:sp>
    </p:spTree>
    <p:extLst>
      <p:ext uri="{BB962C8B-B14F-4D97-AF65-F5344CB8AC3E}">
        <p14:creationId xmlns:p14="http://schemas.microsoft.com/office/powerpoint/2010/main" val="2499299484"/>
      </p:ext>
    </p:extLst>
  </p:cSld>
  <p:clrMapOvr>
    <a:masterClrMapping/>
  </p:clrMapOvr>
  <mc:AlternateContent xmlns:mc="http://schemas.openxmlformats.org/markup-compatibility/2006" xmlns:p14="http://schemas.microsoft.com/office/powerpoint/2010/main">
    <mc:Choice Requires="p14">
      <p:transition spd="slow">
        <p14:prism/>
      </p:transition>
    </mc:Choice>
    <mc:Fallback xmlns="">
      <p:transition spd="slow">
        <p:fade/>
      </p:transition>
    </mc:Fallback>
  </mc:AlternateContent>
  <p:timing>
    <p:tnLst>
      <p:par>
        <p:cTn id="1" dur="indefinite" restart="never" nodeType="tmRoot"/>
      </p:par>
    </p:tnLst>
  </p:timing>
</p:sldLayout>
</file>

<file path=ppt/slideLayouts/slideLayout45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49" y="2234114"/>
            <a:ext cx="8375702"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49" y="4637624"/>
            <a:ext cx="5455754" cy="1144929"/>
          </a:xfrm>
        </p:spPr>
        <p:txBody>
          <a:bodyPr/>
          <a:lstStyle>
            <a:lvl1pPr marL="0" indent="0">
              <a:buFont typeface="Arial" pitchFamily="34" charset="0"/>
              <a:buNone/>
              <a:defRPr sz="2400">
                <a:solidFill>
                  <a:schemeClr val="bg1">
                    <a:alpha val="98000"/>
                  </a:schemeClr>
                </a:solidFill>
                <a:latin typeface="Segoe UI Light" pitchFamily="34" charset="0"/>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5" name="Picture 4"/>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3028170905"/>
      </p:ext>
    </p:extLst>
  </p:cSld>
  <p:clrMapOvr>
    <a:masterClrMapping/>
  </p:clrMapOvr>
  <p:transition>
    <p:fade/>
  </p:transition>
  <p:timing>
    <p:tnLst>
      <p:par>
        <p:cTn id="1" dur="indefinite" restart="never" nodeType="tmRoot"/>
      </p:par>
    </p:tnLst>
  </p:timing>
</p:sldLayout>
</file>

<file path=ppt/slideLayouts/slideLayout452.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9000" b="0" i="0" u="none" strike="noStrike" kern="1200" cap="none" spc="-642" normalizeH="0" baseline="0" noProof="0" dirty="0" smtClean="0">
                <a:ln w="11430"/>
                <a:solidFill>
                  <a:schemeClr val="bg1">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363"/>
              <a:endParaRPr lang="en-US" sz="18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363"/>
              <a:endParaRPr lang="en-US" sz="1800">
                <a:solidFill>
                  <a:srgbClr val="292929"/>
                </a:solidFill>
              </a:endParaRPr>
            </a:p>
          </p:txBody>
        </p:sp>
      </p:grpSp>
    </p:spTree>
    <p:extLst>
      <p:ext uri="{BB962C8B-B14F-4D97-AF65-F5344CB8AC3E}">
        <p14:creationId xmlns:p14="http://schemas.microsoft.com/office/powerpoint/2010/main" val="511804767"/>
      </p:ext>
    </p:extLst>
  </p:cSld>
  <p:clrMapOvr>
    <a:masterClrMapping/>
  </p:clrMapOvr>
  <p:transition>
    <p:fade/>
  </p:transition>
  <p:timing>
    <p:tnLst>
      <p:par>
        <p:cTn id="1" dur="indefinite" restart="never" nodeType="tmRoot"/>
      </p:par>
    </p:tnLst>
  </p:timing>
</p:sldLayout>
</file>

<file path=ppt/slideLayouts/slideLayout453.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9000" b="0" i="0" u="none" strike="noStrike" kern="1200" cap="none" spc="-642" normalizeH="0" baseline="0" noProof="0" dirty="0" smtClean="0">
                <a:ln w="11430"/>
                <a:solidFill>
                  <a:schemeClr val="bg1">
                    <a:alpha val="99000"/>
                  </a:schemeClr>
                </a:solidFill>
                <a:effectLst/>
                <a:uLnTx/>
                <a:uFillTx/>
                <a:latin typeface="Segoe UI Light" pitchFamily="34" charset="0"/>
                <a:ea typeface="+mn-ea"/>
                <a:cs typeface="+mn-cs"/>
              </a:defRPr>
            </a:lvl1pPr>
          </a:lstStyle>
          <a:p>
            <a:pPr lvl="0"/>
            <a:r>
              <a:rPr lang="en-US" dirty="0" smtClean="0"/>
              <a:t>click to…</a:t>
            </a:r>
          </a:p>
        </p:txBody>
      </p:sp>
      <p:pic>
        <p:nvPicPr>
          <p:cNvPr id="13" name="Picture 40" descr="C:\Users\sakuu\Documents\Ballmer WPC\PNGS\TV.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black">
          <a:xfrm>
            <a:off x="8285988" y="1993330"/>
            <a:ext cx="2278821" cy="21911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8574886"/>
      </p:ext>
    </p:extLst>
  </p:cSld>
  <p:clrMapOvr>
    <a:masterClrMapping/>
  </p:clrMapOvr>
  <p:transition>
    <p:fade/>
  </p:transition>
  <p:timing>
    <p:tnLst>
      <p:par>
        <p:cTn id="1" dur="indefinite" restart="never" nodeType="tmRoot"/>
      </p:par>
    </p:tnLst>
  </p:timing>
</p:sldLayout>
</file>

<file path=ppt/slideLayouts/slideLayout454.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9000" b="0" i="0" u="none" strike="noStrike" kern="1200" cap="none" spc="-642" normalizeH="0" baseline="0" noProof="0" dirty="0" smtClean="0">
                <a:ln w="11430"/>
                <a:solidFill>
                  <a:schemeClr val="bg1">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grpSp>
    </p:spTree>
    <p:extLst>
      <p:ext uri="{BB962C8B-B14F-4D97-AF65-F5344CB8AC3E}">
        <p14:creationId xmlns:p14="http://schemas.microsoft.com/office/powerpoint/2010/main" val="1043363144"/>
      </p:ext>
    </p:extLst>
  </p:cSld>
  <p:clrMapOvr>
    <a:masterClrMapping/>
  </p:clrMapOvr>
  <p:transition>
    <p:fade/>
  </p:transition>
  <p:timing>
    <p:tnLst>
      <p:par>
        <p:cTn id="1" dur="indefinite" restart="never" nodeType="tmRoot"/>
      </p:par>
    </p:tnLst>
  </p:timing>
</p:sldLayout>
</file>

<file path=ppt/slideLayouts/slideLayout455.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9000" b="0" i="0" u="none" strike="noStrike" kern="1200" cap="none" spc="-642" normalizeH="0" baseline="0" noProof="0" dirty="0" smtClean="0">
                <a:ln w="11430"/>
                <a:solidFill>
                  <a:schemeClr val="bg1">
                    <a:alpha val="99000"/>
                  </a:schemeClr>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5673"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914363"/>
            <a:endParaRPr lang="en-US" sz="1600">
              <a:solidFill>
                <a:srgbClr val="292929"/>
              </a:solidFill>
            </a:endParaRPr>
          </a:p>
        </p:txBody>
      </p:sp>
    </p:spTree>
    <p:extLst>
      <p:ext uri="{BB962C8B-B14F-4D97-AF65-F5344CB8AC3E}">
        <p14:creationId xmlns:p14="http://schemas.microsoft.com/office/powerpoint/2010/main" val="1770441041"/>
      </p:ext>
    </p:extLst>
  </p:cSld>
  <p:clrMapOvr>
    <a:masterClrMapping/>
  </p:clrMapOvr>
  <p:transition>
    <p:fade/>
  </p:transition>
  <p:timing>
    <p:tnLst>
      <p:par>
        <p:cTn id="1" dur="indefinite" restart="never" nodeType="tmRoot"/>
      </p:par>
    </p:tnLst>
  </p:timing>
</p:sldLayout>
</file>

<file path=ppt/slideLayouts/slideLayout456.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9000" b="0" i="0" u="none" strike="noStrike" kern="1200" cap="none" spc="-642" normalizeH="0" baseline="0" noProof="0" dirty="0" smtClean="0">
                <a:ln w="11430"/>
                <a:solidFill>
                  <a:schemeClr val="bg1">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5072"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a:solidFill>
                  <a:srgbClr val="292929"/>
                </a:solidFill>
              </a:endParaRPr>
            </a:p>
          </p:txBody>
        </p:sp>
      </p:grpSp>
    </p:spTree>
    <p:extLst>
      <p:ext uri="{BB962C8B-B14F-4D97-AF65-F5344CB8AC3E}">
        <p14:creationId xmlns:p14="http://schemas.microsoft.com/office/powerpoint/2010/main" val="297711106"/>
      </p:ext>
    </p:extLst>
  </p:cSld>
  <p:clrMapOvr>
    <a:masterClrMapping/>
  </p:clrMapOvr>
  <p:transition>
    <p:fade/>
  </p:transition>
  <p:timing>
    <p:tnLst>
      <p:par>
        <p:cTn id="1" dur="indefinite" restart="never" nodeType="tmRoot"/>
      </p:par>
    </p:tnLst>
  </p:timing>
</p:sldLayout>
</file>

<file path=ppt/slideLayouts/slideLayout457.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3467676"/>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48"/>
            <a:ext cx="2507214" cy="291353"/>
          </a:xfrm>
          <a:prstGeom prst="rect">
            <a:avLst/>
          </a:prstGeom>
        </p:spPr>
      </p:pic>
    </p:spTree>
    <p:extLst>
      <p:ext uri="{BB962C8B-B14F-4D97-AF65-F5344CB8AC3E}">
        <p14:creationId xmlns:p14="http://schemas.microsoft.com/office/powerpoint/2010/main" val="3027686653"/>
      </p:ext>
    </p:extLst>
  </p:cSld>
  <p:clrMapOvr>
    <a:masterClrMapping/>
  </p:clrMapOvr>
  <p:transition>
    <p:fade/>
  </p:transition>
  <p:timing>
    <p:tnLst>
      <p:par>
        <p:cTn id="1" dur="indefinite" restart="never" nodeType="tmRoot"/>
      </p:par>
    </p:tnLst>
  </p:timing>
</p:sldLayout>
</file>

<file path=ppt/slideLayouts/slideLayout458.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4033951935"/>
      </p:ext>
    </p:extLst>
  </p:cSld>
  <p:clrMapOvr>
    <a:masterClrMapping/>
  </p:clrMapOvr>
  <p:transition>
    <p:fade/>
  </p:transition>
  <p:timing>
    <p:tnLst>
      <p:par>
        <p:cTn id="1" dur="indefinite" restart="never" nodeType="tmRoot"/>
      </p:par>
    </p:tnLst>
  </p:timing>
</p:sldLayout>
</file>

<file path=ppt/slideLayouts/slideLayout459.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04431635"/>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9" y="1447799"/>
            <a:ext cx="11151917" cy="2043636"/>
          </a:xfrm>
          <a:prstGeom prst="rect">
            <a:avLst/>
          </a:prstGeom>
        </p:spPr>
        <p:txBody>
          <a:bodyPr/>
          <a:lstStyle>
            <a:lvl1pPr marL="0" indent="0">
              <a:spcBef>
                <a:spcPts val="2400"/>
              </a:spcBef>
              <a:buNone/>
              <a:defRPr sz="4000">
                <a:solidFill>
                  <a:schemeClr val="tx2">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755" indent="0">
              <a:buNone/>
              <a:defRPr lang="en-US" sz="2400" kern="1200" spc="0" baseline="0" dirty="0" smtClean="0">
                <a:solidFill>
                  <a:schemeClr val="tx1">
                    <a:alpha val="99000"/>
                  </a:schemeClr>
                </a:solidFill>
                <a:latin typeface="+mn-lt"/>
                <a:ea typeface="+mn-ea"/>
                <a:cs typeface="+mn-cs"/>
              </a:defRPr>
            </a:lvl3pPr>
            <a:lvl4pPr marL="457161" indent="0">
              <a:buNone/>
              <a:defRPr lang="en-US" sz="2000" kern="1200" spc="0" baseline="0" dirty="0" smtClean="0">
                <a:solidFill>
                  <a:schemeClr val="tx1">
                    <a:alpha val="99000"/>
                  </a:schemeClr>
                </a:solidFill>
                <a:latin typeface="+mn-lt"/>
                <a:ea typeface="+mn-ea"/>
                <a:cs typeface="+mn-cs"/>
              </a:defRPr>
            </a:lvl4pPr>
            <a:lvl5pPr marL="693680" indent="0">
              <a:buNone/>
              <a:defRPr lang="en-US" sz="2000" kern="1200" spc="0" baseline="0" dirty="0">
                <a:solidFill>
                  <a:schemeClr val="tx1">
                    <a:alpha val="99000"/>
                  </a:schemeClr>
                </a:solidFill>
                <a:latin typeface="+mn-lt"/>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053782217"/>
      </p:ext>
    </p:extLst>
  </p:cSld>
  <p:clrMapOvr>
    <a:masterClrMapping/>
  </p:clrMapOvr>
  <p:transition>
    <p:fade/>
  </p:transition>
  <p:timing>
    <p:tnLst>
      <p:par>
        <p:cTn id="1" dur="indefinite" restart="never" nodeType="tmRoot"/>
      </p:par>
    </p:tnLst>
  </p:timing>
</p:sldLayout>
</file>

<file path=ppt/slideLayouts/slideLayout4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8833941"/>
      </p:ext>
    </p:extLst>
  </p:cSld>
  <p:clrMapOvr>
    <a:masterClrMapping/>
  </p:clrMapOvr>
  <p:transition>
    <p:fade/>
  </p:transition>
  <p:timing>
    <p:tnLst>
      <p:par>
        <p:cTn id="1" dur="indefinite" restart="never" nodeType="tmRoot"/>
      </p:par>
    </p:tnLst>
  </p:timing>
</p:sldLayout>
</file>

<file path=ppt/slideLayouts/slideLayout4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266796"/>
            <a:ext cx="5486400"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2143169"/>
      </p:ext>
    </p:extLst>
  </p:cSld>
  <p:clrMapOvr>
    <a:masterClrMapping/>
  </p:clrMapOvr>
  <p:transition>
    <p:fade/>
  </p:transition>
  <p:timing>
    <p:tnLst>
      <p:par>
        <p:cTn id="1" dur="indefinite" restart="never" nodeType="tmRoot"/>
      </p:par>
    </p:tnLst>
  </p:timing>
</p:sldLayout>
</file>

<file path=ppt/slideLayouts/slideLayout4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028797377"/>
      </p:ext>
    </p:extLst>
  </p:cSld>
  <p:clrMapOvr>
    <a:masterClrMapping/>
  </p:clrMapOvr>
  <p:transition>
    <p:fade/>
  </p:transition>
  <p:timing>
    <p:tnLst>
      <p:par>
        <p:cTn id="1" dur="indefinite" restart="never" nodeType="tmRoot"/>
      </p:par>
    </p:tnLst>
  </p:timing>
</p:sldLayout>
</file>

<file path=ppt/slideLayouts/slideLayout463.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dirty="0" smtClean="0"/>
              <a:t>Click to edit Master title style</a:t>
            </a:r>
            <a:endParaRPr lang="en-US" dirty="0"/>
          </a:p>
        </p:txBody>
      </p:sp>
      <p:sp>
        <p:nvSpPr>
          <p:cNvPr id="5" name="Text Placeholder 4"/>
          <p:cNvSpPr>
            <a:spLocks noGrp="1"/>
          </p:cNvSpPr>
          <p:nvPr>
            <p:ph type="body" sz="quarter" idx="11"/>
          </p:nvPr>
        </p:nvSpPr>
        <p:spPr>
          <a:xfrm>
            <a:off x="3474709" y="3417661"/>
            <a:ext cx="6947121"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dirty="0" smtClean="0"/>
              <a:t>Click to edit Master text styles</a:t>
            </a:r>
          </a:p>
          <a:p>
            <a:pPr marL="3175" lvl="1" indent="0" algn="l" defTabSz="914363" rtl="0" eaLnBrk="1" latinLnBrk="0" hangingPunct="1">
              <a:lnSpc>
                <a:spcPct val="90000"/>
              </a:lnSpc>
              <a:spcBef>
                <a:spcPts val="0"/>
              </a:spcBef>
              <a:buSzPct val="80000"/>
              <a:buFont typeface="Arial" pitchFamily="34" charset="0"/>
              <a:buNone/>
            </a:pPr>
            <a:r>
              <a:rPr lang="en-US" dirty="0" smtClean="0"/>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1744511201"/>
      </p:ext>
    </p:extLst>
  </p:cSld>
  <p:clrMapOvr>
    <a:masterClrMapping/>
  </p:clrMapOvr>
  <p:transition>
    <p:fade/>
  </p:transition>
</p:sldLayout>
</file>

<file path=ppt/slideLayouts/slideLayout46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401106193"/>
      </p:ext>
    </p:extLst>
  </p:cSld>
  <p:clrMapOvr>
    <a:masterClrMapping/>
  </p:clrMapOvr>
  <p:transition>
    <p:fade/>
  </p:transition>
  <p:timing>
    <p:tnLst>
      <p:par>
        <p:cTn id="1" dur="indefinite" restart="never" nodeType="tmRoot"/>
      </p:par>
    </p:tnLst>
  </p:timing>
</p:sldLayout>
</file>

<file path=ppt/slideLayouts/slideLayout465.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2299" y="3140274"/>
            <a:ext cx="3547400" cy="577452"/>
          </a:xfrm>
          <a:prstGeom prst="rect">
            <a:avLst/>
          </a:prstGeom>
          <a:noFill/>
          <a:ln>
            <a:noFill/>
          </a:ln>
        </p:spPr>
      </p:pic>
      <p:sp>
        <p:nvSpPr>
          <p:cNvPr id="3" name="Text Box 3"/>
          <p:cNvSpPr txBox="1">
            <a:spLocks noChangeArrowheads="1"/>
          </p:cNvSpPr>
          <p:nvPr userDrawn="1"/>
        </p:nvSpPr>
        <p:spPr bwMode="blackWhite">
          <a:xfrm>
            <a:off x="508001" y="6083573"/>
            <a:ext cx="1117600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rgbClr val="FFFFFF">
                    <a:alpha val="99000"/>
                  </a:srgbClr>
                </a:solidFill>
                <a:cs typeface="Arial" charset="0"/>
              </a:rPr>
              <a:t>© </a:t>
            </a:r>
            <a:r>
              <a:rPr lang="en-US" sz="700" dirty="0" smtClean="0">
                <a:solidFill>
                  <a:srgbClr val="FFFFFF">
                    <a:alpha val="99000"/>
                  </a:srgbClr>
                </a:solidFill>
                <a:cs typeface="Arial" charset="0"/>
              </a:rPr>
              <a:t>2011 Microsoft </a:t>
            </a:r>
            <a:r>
              <a:rPr lang="en-US" sz="700"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4099"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solidFill>
                  <a:srgbClr val="FFFFFF">
                    <a:alpha val="99000"/>
                  </a:srgbClr>
                </a:solidFill>
                <a:cs typeface="Arial" charset="0"/>
              </a:rPr>
              <a:t>MICROSOFT </a:t>
            </a:r>
            <a:r>
              <a:rPr lang="en-US" sz="700"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3281867075"/>
      </p:ext>
    </p:extLst>
  </p:cSld>
  <p:clrMapOvr>
    <a:masterClrMapping/>
  </p:clrMapOvr>
  <p:transition>
    <p:fade/>
  </p:transition>
  <p:timing>
    <p:tnLst>
      <p:par>
        <p:cTn id="1" dur="indefinite" restart="never" nodeType="tmRoot"/>
      </p:par>
    </p:tnLst>
  </p:timing>
</p:sldLayout>
</file>

<file path=ppt/slideLayouts/slideLayout466.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3706369"/>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7" y="5157058"/>
            <a:ext cx="7515594" cy="443198"/>
          </a:xfrm>
        </p:spPr>
        <p:txBody>
          <a:bodyPr/>
          <a:lstStyle>
            <a:lvl1pPr marL="0" indent="0">
              <a:buNone/>
              <a:defRPr lang="en-US" sz="3200" kern="1200" spc="-100" baseline="0" dirty="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Title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10075097" y="6364651"/>
            <a:ext cx="1596068" cy="268366"/>
          </a:xfrm>
          <a:prstGeom prst="rect">
            <a:avLst/>
          </a:prstGeom>
          <a:noFill/>
          <a:ln>
            <a:noFill/>
          </a:ln>
        </p:spPr>
      </p:pic>
      <p:pic>
        <p:nvPicPr>
          <p:cNvPr id="27" name="Picture 2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72687" y="228600"/>
            <a:ext cx="2498478" cy="290338"/>
          </a:xfrm>
          <a:prstGeom prst="rect">
            <a:avLst/>
          </a:prstGeom>
        </p:spPr>
      </p:pic>
    </p:spTree>
    <p:extLst>
      <p:ext uri="{BB962C8B-B14F-4D97-AF65-F5344CB8AC3E}">
        <p14:creationId xmlns:p14="http://schemas.microsoft.com/office/powerpoint/2010/main" val="3250584707"/>
      </p:ext>
    </p:extLst>
  </p:cSld>
  <p:clrMapOvr>
    <a:masterClrMapping/>
  </p:clrMapOvr>
  <p:transition>
    <p:fade/>
  </p:transition>
  <p:timing>
    <p:tnLst>
      <p:par>
        <p:cTn id="1" dur="indefinite" restart="never" nodeType="tmRoot"/>
      </p:par>
    </p:tnLst>
  </p:timing>
</p:sldLayout>
</file>

<file path=ppt/slideLayouts/slideLayout467.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390246765"/>
      </p:ext>
    </p:extLst>
  </p:cSld>
  <p:clrMapOvr>
    <a:masterClrMapping/>
  </p:clrMapOvr>
  <p:transition>
    <p:fade/>
  </p:transition>
  <p:timing>
    <p:tnLst>
      <p:par>
        <p:cTn id="1" dur="indefinite" restart="never" nodeType="tmRoot"/>
      </p:par>
    </p:tnLst>
  </p:timing>
</p:sldLayout>
</file>

<file path=ppt/slideLayouts/slideLayout46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2256303565"/>
      </p:ext>
    </p:extLst>
  </p:cSld>
  <p:clrMapOvr>
    <a:masterClrMapping/>
  </p:clrMapOvr>
  <p:transition>
    <p:fade/>
  </p:transition>
  <p:timing>
    <p:tnLst>
      <p:par>
        <p:cTn id="1" dur="indefinite" restart="never" nodeType="tmRoot"/>
      </p:par>
    </p:tnLst>
  </p:timing>
</p:sldLayout>
</file>

<file path=ppt/slideLayouts/slideLayout469.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49" y="2234114"/>
            <a:ext cx="8375702"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49" y="4612342"/>
            <a:ext cx="5455754"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43346721"/>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9" y="1447799"/>
            <a:ext cx="11151917" cy="2043636"/>
          </a:xfrm>
          <a:prstGeom prst="rect">
            <a:avLst/>
          </a:prstGeom>
        </p:spPr>
        <p:txBody>
          <a:bodyPr/>
          <a:lstStyle>
            <a:lvl1pPr marL="0" indent="0">
              <a:spcBef>
                <a:spcPts val="2400"/>
              </a:spcBef>
              <a:buNone/>
              <a:defRPr sz="4000">
                <a:solidFill>
                  <a:schemeClr val="tx1">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755" indent="0">
              <a:buNone/>
              <a:defRPr lang="en-US" sz="2400" kern="1200" spc="0" baseline="0" dirty="0" smtClean="0">
                <a:solidFill>
                  <a:schemeClr val="tx1">
                    <a:alpha val="99000"/>
                  </a:schemeClr>
                </a:solidFill>
                <a:latin typeface="+mn-lt"/>
                <a:ea typeface="+mn-ea"/>
                <a:cs typeface="+mn-cs"/>
              </a:defRPr>
            </a:lvl3pPr>
            <a:lvl4pPr marL="457161" indent="0">
              <a:buNone/>
              <a:defRPr lang="en-US" sz="2000" kern="1200" spc="0" baseline="0" dirty="0" smtClean="0">
                <a:solidFill>
                  <a:schemeClr val="tx1">
                    <a:alpha val="99000"/>
                  </a:schemeClr>
                </a:solidFill>
                <a:latin typeface="+mn-lt"/>
                <a:ea typeface="+mn-ea"/>
                <a:cs typeface="+mn-cs"/>
              </a:defRPr>
            </a:lvl4pPr>
            <a:lvl5pPr marL="693680" indent="0">
              <a:buNone/>
              <a:defRPr lang="en-US" sz="2000" kern="1200" spc="0" baseline="0" dirty="0">
                <a:solidFill>
                  <a:schemeClr val="tx1">
                    <a:alpha val="99000"/>
                  </a:schemeClr>
                </a:solidFill>
                <a:latin typeface="+mn-lt"/>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684460750"/>
      </p:ext>
    </p:extLst>
  </p:cSld>
  <p:clrMapOvr>
    <a:masterClrMapping/>
  </p:clrMapOvr>
  <p:transition>
    <p:fade/>
  </p:transition>
  <p:timing>
    <p:tnLst>
      <p:par>
        <p:cTn id="1" dur="indefinite" restart="never" nodeType="tmRoot"/>
      </p:par>
    </p:tnLst>
  </p:timing>
</p:sldLayout>
</file>

<file path=ppt/slideLayouts/slideLayout470.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868646274"/>
      </p:ext>
    </p:extLst>
  </p:cSld>
  <p:clrMapOvr>
    <a:masterClrMapping/>
  </p:clrMapOvr>
  <p:transition>
    <p:fade/>
  </p:transition>
  <p:timing>
    <p:tnLst>
      <p:par>
        <p:cTn id="1" dur="indefinite" restart="never" nodeType="tmRoot"/>
      </p:par>
    </p:tnLst>
  </p:timing>
</p:sldLayout>
</file>

<file path=ppt/slideLayouts/slideLayout471.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728873222"/>
      </p:ext>
    </p:extLst>
  </p:cSld>
  <p:clrMapOvr>
    <a:masterClrMapping/>
  </p:clrMapOvr>
  <p:transition>
    <p:fade/>
  </p:transition>
</p:sldLayout>
</file>

<file path=ppt/slideLayouts/slideLayout47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960230491"/>
      </p:ext>
    </p:extLst>
  </p:cSld>
  <p:clrMapOvr>
    <a:masterClrMapping/>
  </p:clrMapOvr>
  <p:transition>
    <p:fade/>
  </p:transition>
  <p:timing>
    <p:tnLst>
      <p:par>
        <p:cTn id="1" dur="indefinite" restart="never" nodeType="tmRoot"/>
      </p:par>
    </p:tnLst>
  </p:timing>
</p:sldLayout>
</file>

<file path=ppt/slideLayouts/slideLayout47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266796"/>
            <a:ext cx="5486400"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906759237"/>
      </p:ext>
    </p:extLst>
  </p:cSld>
  <p:clrMapOvr>
    <a:masterClrMapping/>
  </p:clrMapOvr>
  <p:transition>
    <p:fade/>
  </p:transition>
  <p:timing>
    <p:tnLst>
      <p:par>
        <p:cTn id="1" dur="indefinite" restart="never" nodeType="tmRoot"/>
      </p:par>
    </p:tnLst>
  </p:timing>
</p:sldLayout>
</file>

<file path=ppt/slideLayouts/slideLayout4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198920650"/>
      </p:ext>
    </p:extLst>
  </p:cSld>
  <p:clrMapOvr>
    <a:masterClrMapping/>
  </p:clrMapOvr>
  <p:transition>
    <p:fade/>
  </p:transition>
  <p:timing>
    <p:tnLst>
      <p:par>
        <p:cTn id="1" dur="indefinite" restart="never" nodeType="tmRoot"/>
      </p:par>
    </p:tnLst>
  </p:timing>
</p:sldLayout>
</file>

<file path=ppt/slideLayouts/slideLayout47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770962889"/>
      </p:ext>
    </p:extLst>
  </p:cSld>
  <p:clrMapOvr>
    <a:masterClrMapping/>
  </p:clrMapOvr>
  <p:transition>
    <p:fade/>
  </p:transition>
  <p:timing>
    <p:tnLst>
      <p:par>
        <p:cTn id="1" dur="indefinite" restart="never" nodeType="tmRoot"/>
      </p:par>
    </p:tnLst>
  </p:timing>
</p:sldLayout>
</file>

<file path=ppt/slideLayouts/slideLayout476.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09" y="3417661"/>
            <a:ext cx="6947121"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smtClean="0"/>
              <a:t>Click to edit Master text styles</a:t>
            </a:r>
          </a:p>
          <a:p>
            <a:pPr marL="3175" lvl="1" indent="0" algn="l" defTabSz="914363" rtl="0" eaLnBrk="1" latinLnBrk="0" hangingPunct="1">
              <a:lnSpc>
                <a:spcPct val="90000"/>
              </a:lnSpc>
              <a:spcBef>
                <a:spcPts val="0"/>
              </a:spcBef>
              <a:spcAft>
                <a:spcPts val="900"/>
              </a:spcAft>
              <a:buSzPct val="80000"/>
            </a:pPr>
            <a:r>
              <a:rPr lang="en-US" smtClean="0"/>
              <a:t>Second level</a:t>
            </a:r>
          </a:p>
        </p:txBody>
      </p:sp>
      <p:sp>
        <p:nvSpPr>
          <p:cNvPr id="6" name="Freeform 11"/>
          <p:cNvSpPr>
            <a:spLocks noEditPoints="1"/>
          </p:cNvSpPr>
          <p:nvPr userDrawn="1"/>
        </p:nvSpPr>
        <p:spPr bwMode="black">
          <a:xfrm>
            <a:off x="928957" y="2838266"/>
            <a:ext cx="2423129" cy="2400670"/>
          </a:xfrm>
          <a:custGeom>
            <a:avLst/>
            <a:gdLst>
              <a:gd name="T0" fmla="*/ 65 w 300"/>
              <a:gd name="T1" fmla="*/ 2 h 297"/>
              <a:gd name="T2" fmla="*/ 113 w 300"/>
              <a:gd name="T3" fmla="*/ 0 h 297"/>
              <a:gd name="T4" fmla="*/ 115 w 300"/>
              <a:gd name="T5" fmla="*/ 12 h 297"/>
              <a:gd name="T6" fmla="*/ 235 w 300"/>
              <a:gd name="T7" fmla="*/ 12 h 297"/>
              <a:gd name="T8" fmla="*/ 232 w 300"/>
              <a:gd name="T9" fmla="*/ 0 h 297"/>
              <a:gd name="T10" fmla="*/ 185 w 300"/>
              <a:gd name="T11" fmla="*/ 2 h 297"/>
              <a:gd name="T12" fmla="*/ 235 w 300"/>
              <a:gd name="T13" fmla="*/ 12 h 297"/>
              <a:gd name="T14" fmla="*/ 98 w 300"/>
              <a:gd name="T15" fmla="*/ 273 h 297"/>
              <a:gd name="T16" fmla="*/ 0 w 300"/>
              <a:gd name="T17" fmla="*/ 295 h 297"/>
              <a:gd name="T18" fmla="*/ 95 w 300"/>
              <a:gd name="T19" fmla="*/ 297 h 297"/>
              <a:gd name="T20" fmla="*/ 205 w 300"/>
              <a:gd name="T21" fmla="*/ 297 h 297"/>
              <a:gd name="T22" fmla="*/ 300 w 300"/>
              <a:gd name="T23" fmla="*/ 295 h 297"/>
              <a:gd name="T24" fmla="*/ 202 w 300"/>
              <a:gd name="T25" fmla="*/ 273 h 297"/>
              <a:gd name="T26" fmla="*/ 205 w 300"/>
              <a:gd name="T27" fmla="*/ 297 h 297"/>
              <a:gd name="T28" fmla="*/ 271 w 300"/>
              <a:gd name="T29" fmla="*/ 83 h 297"/>
              <a:gd name="T30" fmla="*/ 299 w 300"/>
              <a:gd name="T31" fmla="*/ 268 h 297"/>
              <a:gd name="T32" fmla="*/ 227 w 300"/>
              <a:gd name="T33" fmla="*/ 169 h 297"/>
              <a:gd name="T34" fmla="*/ 182 w 300"/>
              <a:gd name="T35" fmla="*/ 166 h 297"/>
              <a:gd name="T36" fmla="*/ 155 w 300"/>
              <a:gd name="T37" fmla="*/ 152 h 297"/>
              <a:gd name="T38" fmla="*/ 154 w 300"/>
              <a:gd name="T39" fmla="*/ 159 h 297"/>
              <a:gd name="T40" fmla="*/ 145 w 300"/>
              <a:gd name="T41" fmla="*/ 158 h 297"/>
              <a:gd name="T42" fmla="*/ 119 w 300"/>
              <a:gd name="T43" fmla="*/ 152 h 297"/>
              <a:gd name="T44" fmla="*/ 115 w 300"/>
              <a:gd name="T45" fmla="*/ 169 h 297"/>
              <a:gd name="T46" fmla="*/ 96 w 300"/>
              <a:gd name="T47" fmla="*/ 268 h 297"/>
              <a:gd name="T48" fmla="*/ 25 w 300"/>
              <a:gd name="T49" fmla="*/ 169 h 297"/>
              <a:gd name="T50" fmla="*/ 42 w 300"/>
              <a:gd name="T51" fmla="*/ 76 h 297"/>
              <a:gd name="T52" fmla="*/ 73 w 300"/>
              <a:gd name="T53" fmla="*/ 59 h 297"/>
              <a:gd name="T54" fmla="*/ 61 w 300"/>
              <a:gd name="T55" fmla="*/ 57 h 297"/>
              <a:gd name="T56" fmla="*/ 120 w 300"/>
              <a:gd name="T57" fmla="*/ 15 h 297"/>
              <a:gd name="T58" fmla="*/ 118 w 300"/>
              <a:gd name="T59" fmla="*/ 59 h 297"/>
              <a:gd name="T60" fmla="*/ 108 w 300"/>
              <a:gd name="T61" fmla="*/ 68 h 297"/>
              <a:gd name="T62" fmla="*/ 145 w 300"/>
              <a:gd name="T63" fmla="*/ 62 h 297"/>
              <a:gd name="T64" fmla="*/ 140 w 300"/>
              <a:gd name="T65" fmla="*/ 61 h 297"/>
              <a:gd name="T66" fmla="*/ 142 w 300"/>
              <a:gd name="T67" fmla="*/ 55 h 297"/>
              <a:gd name="T68" fmla="*/ 160 w 300"/>
              <a:gd name="T69" fmla="*/ 56 h 297"/>
              <a:gd name="T70" fmla="*/ 158 w 300"/>
              <a:gd name="T71" fmla="*/ 62 h 297"/>
              <a:gd name="T72" fmla="*/ 155 w 300"/>
              <a:gd name="T73" fmla="*/ 68 h 297"/>
              <a:gd name="T74" fmla="*/ 192 w 300"/>
              <a:gd name="T75" fmla="*/ 59 h 297"/>
              <a:gd name="T76" fmla="*/ 180 w 300"/>
              <a:gd name="T77" fmla="*/ 57 h 297"/>
              <a:gd name="T78" fmla="*/ 239 w 300"/>
              <a:gd name="T79" fmla="*/ 15 h 297"/>
              <a:gd name="T80" fmla="*/ 237 w 300"/>
              <a:gd name="T81" fmla="*/ 59 h 297"/>
              <a:gd name="T82" fmla="*/ 227 w 300"/>
              <a:gd name="T83" fmla="*/ 76 h 297"/>
              <a:gd name="T84" fmla="*/ 122 w 300"/>
              <a:gd name="T85" fmla="*/ 83 h 297"/>
              <a:gd name="T86" fmla="*/ 145 w 300"/>
              <a:gd name="T87" fmla="*/ 72 h 297"/>
              <a:gd name="T88" fmla="*/ 108 w 300"/>
              <a:gd name="T89" fmla="*/ 76 h 297"/>
              <a:gd name="T90" fmla="*/ 123 w 300"/>
              <a:gd name="T91" fmla="*/ 78 h 297"/>
              <a:gd name="T92" fmla="*/ 180 w 300"/>
              <a:gd name="T93" fmla="*/ 76 h 297"/>
              <a:gd name="T94" fmla="*/ 192 w 300"/>
              <a:gd name="T95" fmla="*/ 72 h 297"/>
              <a:gd name="T96" fmla="*/ 155 w 300"/>
              <a:gd name="T97" fmla="*/ 83 h 297"/>
              <a:gd name="T98" fmla="*/ 178 w 300"/>
              <a:gd name="T99" fmla="*/ 78 h 297"/>
              <a:gd name="T100" fmla="*/ 158 w 300"/>
              <a:gd name="T101" fmla="*/ 101 h 297"/>
              <a:gd name="T102" fmla="*/ 142 w 300"/>
              <a:gd name="T103" fmla="*/ 118 h 297"/>
              <a:gd name="T104" fmla="*/ 158 w 300"/>
              <a:gd name="T105" fmla="*/ 101 h 297"/>
              <a:gd name="T106" fmla="*/ 129 w 300"/>
              <a:gd name="T107" fmla="*/ 91 h 297"/>
              <a:gd name="T108" fmla="*/ 133 w 300"/>
              <a:gd name="T109" fmla="*/ 141 h 297"/>
              <a:gd name="T110" fmla="*/ 171 w 300"/>
              <a:gd name="T111" fmla="*/ 91 h 297"/>
              <a:gd name="T112" fmla="*/ 167 w 300"/>
              <a:gd name="T113" fmla="*/ 141 h 297"/>
              <a:gd name="T114" fmla="*/ 171 w 300"/>
              <a:gd name="T115" fmla="*/ 91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00" h="297">
                <a:moveTo>
                  <a:pt x="65" y="12"/>
                </a:moveTo>
                <a:cubicBezTo>
                  <a:pt x="65" y="2"/>
                  <a:pt x="65" y="2"/>
                  <a:pt x="65" y="2"/>
                </a:cubicBezTo>
                <a:cubicBezTo>
                  <a:pt x="65" y="1"/>
                  <a:pt x="67" y="0"/>
                  <a:pt x="68" y="0"/>
                </a:cubicBezTo>
                <a:cubicBezTo>
                  <a:pt x="113" y="0"/>
                  <a:pt x="113" y="0"/>
                  <a:pt x="113" y="0"/>
                </a:cubicBezTo>
                <a:cubicBezTo>
                  <a:pt x="114" y="0"/>
                  <a:pt x="115" y="1"/>
                  <a:pt x="115" y="2"/>
                </a:cubicBezTo>
                <a:cubicBezTo>
                  <a:pt x="115" y="12"/>
                  <a:pt x="115" y="12"/>
                  <a:pt x="115" y="12"/>
                </a:cubicBezTo>
                <a:lnTo>
                  <a:pt x="65" y="12"/>
                </a:lnTo>
                <a:close/>
                <a:moveTo>
                  <a:pt x="235" y="12"/>
                </a:moveTo>
                <a:cubicBezTo>
                  <a:pt x="235" y="2"/>
                  <a:pt x="235" y="2"/>
                  <a:pt x="235" y="2"/>
                </a:cubicBezTo>
                <a:cubicBezTo>
                  <a:pt x="235" y="1"/>
                  <a:pt x="233" y="0"/>
                  <a:pt x="232" y="0"/>
                </a:cubicBezTo>
                <a:cubicBezTo>
                  <a:pt x="187" y="0"/>
                  <a:pt x="187" y="0"/>
                  <a:pt x="187" y="0"/>
                </a:cubicBezTo>
                <a:cubicBezTo>
                  <a:pt x="186" y="0"/>
                  <a:pt x="185" y="1"/>
                  <a:pt x="185" y="2"/>
                </a:cubicBezTo>
                <a:cubicBezTo>
                  <a:pt x="185" y="12"/>
                  <a:pt x="185" y="12"/>
                  <a:pt x="185" y="12"/>
                </a:cubicBezTo>
                <a:lnTo>
                  <a:pt x="235" y="12"/>
                </a:lnTo>
                <a:close/>
                <a:moveTo>
                  <a:pt x="98" y="295"/>
                </a:moveTo>
                <a:cubicBezTo>
                  <a:pt x="98" y="273"/>
                  <a:pt x="98" y="273"/>
                  <a:pt x="98" y="273"/>
                </a:cubicBezTo>
                <a:cubicBezTo>
                  <a:pt x="0" y="273"/>
                  <a:pt x="0" y="273"/>
                  <a:pt x="0" y="273"/>
                </a:cubicBezTo>
                <a:cubicBezTo>
                  <a:pt x="0" y="295"/>
                  <a:pt x="0" y="295"/>
                  <a:pt x="0" y="295"/>
                </a:cubicBezTo>
                <a:cubicBezTo>
                  <a:pt x="0" y="296"/>
                  <a:pt x="1" y="297"/>
                  <a:pt x="2" y="297"/>
                </a:cubicBezTo>
                <a:cubicBezTo>
                  <a:pt x="95" y="297"/>
                  <a:pt x="95" y="297"/>
                  <a:pt x="95" y="297"/>
                </a:cubicBezTo>
                <a:cubicBezTo>
                  <a:pt x="97" y="297"/>
                  <a:pt x="98" y="296"/>
                  <a:pt x="98" y="295"/>
                </a:cubicBezTo>
                <a:close/>
                <a:moveTo>
                  <a:pt x="205" y="297"/>
                </a:moveTo>
                <a:cubicBezTo>
                  <a:pt x="298" y="297"/>
                  <a:pt x="298" y="297"/>
                  <a:pt x="298" y="297"/>
                </a:cubicBezTo>
                <a:cubicBezTo>
                  <a:pt x="299" y="297"/>
                  <a:pt x="300" y="296"/>
                  <a:pt x="300" y="295"/>
                </a:cubicBezTo>
                <a:cubicBezTo>
                  <a:pt x="300" y="273"/>
                  <a:pt x="300" y="273"/>
                  <a:pt x="300" y="273"/>
                </a:cubicBezTo>
                <a:cubicBezTo>
                  <a:pt x="202" y="273"/>
                  <a:pt x="202" y="273"/>
                  <a:pt x="202" y="273"/>
                </a:cubicBezTo>
                <a:cubicBezTo>
                  <a:pt x="202" y="295"/>
                  <a:pt x="202" y="295"/>
                  <a:pt x="202" y="295"/>
                </a:cubicBezTo>
                <a:cubicBezTo>
                  <a:pt x="202" y="296"/>
                  <a:pt x="203" y="297"/>
                  <a:pt x="205" y="297"/>
                </a:cubicBezTo>
                <a:close/>
                <a:moveTo>
                  <a:pt x="263" y="76"/>
                </a:moveTo>
                <a:cubicBezTo>
                  <a:pt x="267" y="76"/>
                  <a:pt x="270" y="79"/>
                  <a:pt x="271" y="83"/>
                </a:cubicBezTo>
                <a:cubicBezTo>
                  <a:pt x="275" y="169"/>
                  <a:pt x="275" y="169"/>
                  <a:pt x="275" y="169"/>
                </a:cubicBezTo>
                <a:cubicBezTo>
                  <a:pt x="299" y="268"/>
                  <a:pt x="299" y="268"/>
                  <a:pt x="299" y="268"/>
                </a:cubicBezTo>
                <a:cubicBezTo>
                  <a:pt x="204" y="268"/>
                  <a:pt x="204" y="268"/>
                  <a:pt x="204" y="268"/>
                </a:cubicBezTo>
                <a:cubicBezTo>
                  <a:pt x="227" y="169"/>
                  <a:pt x="227" y="169"/>
                  <a:pt x="227" y="169"/>
                </a:cubicBezTo>
                <a:cubicBezTo>
                  <a:pt x="185" y="169"/>
                  <a:pt x="185" y="169"/>
                  <a:pt x="185" y="169"/>
                </a:cubicBezTo>
                <a:cubicBezTo>
                  <a:pt x="183" y="169"/>
                  <a:pt x="182" y="168"/>
                  <a:pt x="182" y="166"/>
                </a:cubicBezTo>
                <a:cubicBezTo>
                  <a:pt x="181" y="152"/>
                  <a:pt x="181" y="152"/>
                  <a:pt x="181" y="152"/>
                </a:cubicBezTo>
                <a:cubicBezTo>
                  <a:pt x="155" y="152"/>
                  <a:pt x="155" y="152"/>
                  <a:pt x="155" y="152"/>
                </a:cubicBezTo>
                <a:cubicBezTo>
                  <a:pt x="155" y="158"/>
                  <a:pt x="155" y="158"/>
                  <a:pt x="155" y="158"/>
                </a:cubicBezTo>
                <a:cubicBezTo>
                  <a:pt x="155" y="159"/>
                  <a:pt x="154" y="159"/>
                  <a:pt x="154" y="159"/>
                </a:cubicBezTo>
                <a:cubicBezTo>
                  <a:pt x="146" y="159"/>
                  <a:pt x="146" y="159"/>
                  <a:pt x="146" y="159"/>
                </a:cubicBezTo>
                <a:cubicBezTo>
                  <a:pt x="146" y="159"/>
                  <a:pt x="145" y="159"/>
                  <a:pt x="145" y="158"/>
                </a:cubicBezTo>
                <a:cubicBezTo>
                  <a:pt x="145" y="152"/>
                  <a:pt x="145" y="152"/>
                  <a:pt x="145" y="152"/>
                </a:cubicBezTo>
                <a:cubicBezTo>
                  <a:pt x="119" y="152"/>
                  <a:pt x="119" y="152"/>
                  <a:pt x="119" y="152"/>
                </a:cubicBezTo>
                <a:cubicBezTo>
                  <a:pt x="118" y="166"/>
                  <a:pt x="118" y="166"/>
                  <a:pt x="118" y="166"/>
                </a:cubicBezTo>
                <a:cubicBezTo>
                  <a:pt x="118" y="168"/>
                  <a:pt x="117" y="169"/>
                  <a:pt x="115" y="169"/>
                </a:cubicBezTo>
                <a:cubicBezTo>
                  <a:pt x="73" y="169"/>
                  <a:pt x="73" y="169"/>
                  <a:pt x="73" y="169"/>
                </a:cubicBezTo>
                <a:cubicBezTo>
                  <a:pt x="96" y="268"/>
                  <a:pt x="96" y="268"/>
                  <a:pt x="96" y="268"/>
                </a:cubicBezTo>
                <a:cubicBezTo>
                  <a:pt x="1" y="268"/>
                  <a:pt x="1" y="268"/>
                  <a:pt x="1" y="268"/>
                </a:cubicBezTo>
                <a:cubicBezTo>
                  <a:pt x="25" y="169"/>
                  <a:pt x="25" y="169"/>
                  <a:pt x="25" y="169"/>
                </a:cubicBezTo>
                <a:cubicBezTo>
                  <a:pt x="34" y="83"/>
                  <a:pt x="34" y="83"/>
                  <a:pt x="34" y="83"/>
                </a:cubicBezTo>
                <a:cubicBezTo>
                  <a:pt x="34" y="79"/>
                  <a:pt x="38" y="76"/>
                  <a:pt x="42" y="76"/>
                </a:cubicBezTo>
                <a:cubicBezTo>
                  <a:pt x="73" y="76"/>
                  <a:pt x="73" y="76"/>
                  <a:pt x="73" y="76"/>
                </a:cubicBezTo>
                <a:cubicBezTo>
                  <a:pt x="73" y="59"/>
                  <a:pt x="73" y="59"/>
                  <a:pt x="73" y="59"/>
                </a:cubicBezTo>
                <a:cubicBezTo>
                  <a:pt x="63" y="59"/>
                  <a:pt x="63" y="59"/>
                  <a:pt x="63" y="59"/>
                </a:cubicBezTo>
                <a:cubicBezTo>
                  <a:pt x="62" y="59"/>
                  <a:pt x="61" y="58"/>
                  <a:pt x="61" y="57"/>
                </a:cubicBezTo>
                <a:cubicBezTo>
                  <a:pt x="61" y="15"/>
                  <a:pt x="61" y="15"/>
                  <a:pt x="61" y="15"/>
                </a:cubicBezTo>
                <a:cubicBezTo>
                  <a:pt x="120" y="15"/>
                  <a:pt x="120" y="15"/>
                  <a:pt x="120" y="15"/>
                </a:cubicBezTo>
                <a:cubicBezTo>
                  <a:pt x="120" y="57"/>
                  <a:pt x="120" y="57"/>
                  <a:pt x="120" y="57"/>
                </a:cubicBezTo>
                <a:cubicBezTo>
                  <a:pt x="120" y="58"/>
                  <a:pt x="119" y="59"/>
                  <a:pt x="118" y="59"/>
                </a:cubicBezTo>
                <a:cubicBezTo>
                  <a:pt x="108" y="59"/>
                  <a:pt x="108" y="59"/>
                  <a:pt x="108" y="59"/>
                </a:cubicBezTo>
                <a:cubicBezTo>
                  <a:pt x="108" y="68"/>
                  <a:pt x="108" y="68"/>
                  <a:pt x="108" y="68"/>
                </a:cubicBezTo>
                <a:cubicBezTo>
                  <a:pt x="145" y="68"/>
                  <a:pt x="145" y="68"/>
                  <a:pt x="145" y="68"/>
                </a:cubicBezTo>
                <a:cubicBezTo>
                  <a:pt x="145" y="62"/>
                  <a:pt x="145" y="62"/>
                  <a:pt x="145" y="62"/>
                </a:cubicBezTo>
                <a:cubicBezTo>
                  <a:pt x="142" y="62"/>
                  <a:pt x="142" y="62"/>
                  <a:pt x="142" y="62"/>
                </a:cubicBezTo>
                <a:cubicBezTo>
                  <a:pt x="141" y="62"/>
                  <a:pt x="140" y="61"/>
                  <a:pt x="140" y="61"/>
                </a:cubicBezTo>
                <a:cubicBezTo>
                  <a:pt x="140" y="56"/>
                  <a:pt x="140" y="56"/>
                  <a:pt x="140" y="56"/>
                </a:cubicBezTo>
                <a:cubicBezTo>
                  <a:pt x="140" y="55"/>
                  <a:pt x="141" y="55"/>
                  <a:pt x="142" y="55"/>
                </a:cubicBezTo>
                <a:cubicBezTo>
                  <a:pt x="158" y="55"/>
                  <a:pt x="158" y="55"/>
                  <a:pt x="158" y="55"/>
                </a:cubicBezTo>
                <a:cubicBezTo>
                  <a:pt x="159" y="55"/>
                  <a:pt x="160" y="55"/>
                  <a:pt x="160" y="56"/>
                </a:cubicBezTo>
                <a:cubicBezTo>
                  <a:pt x="160" y="61"/>
                  <a:pt x="160" y="61"/>
                  <a:pt x="160" y="61"/>
                </a:cubicBezTo>
                <a:cubicBezTo>
                  <a:pt x="160" y="61"/>
                  <a:pt x="159" y="62"/>
                  <a:pt x="158" y="62"/>
                </a:cubicBezTo>
                <a:cubicBezTo>
                  <a:pt x="155" y="62"/>
                  <a:pt x="155" y="62"/>
                  <a:pt x="155" y="62"/>
                </a:cubicBezTo>
                <a:cubicBezTo>
                  <a:pt x="155" y="68"/>
                  <a:pt x="155" y="68"/>
                  <a:pt x="155" y="68"/>
                </a:cubicBezTo>
                <a:cubicBezTo>
                  <a:pt x="192" y="68"/>
                  <a:pt x="192" y="68"/>
                  <a:pt x="192" y="68"/>
                </a:cubicBezTo>
                <a:cubicBezTo>
                  <a:pt x="192" y="59"/>
                  <a:pt x="192" y="59"/>
                  <a:pt x="192" y="59"/>
                </a:cubicBezTo>
                <a:cubicBezTo>
                  <a:pt x="182" y="59"/>
                  <a:pt x="182" y="59"/>
                  <a:pt x="182" y="59"/>
                </a:cubicBezTo>
                <a:cubicBezTo>
                  <a:pt x="181" y="59"/>
                  <a:pt x="180" y="58"/>
                  <a:pt x="180" y="57"/>
                </a:cubicBezTo>
                <a:cubicBezTo>
                  <a:pt x="180" y="15"/>
                  <a:pt x="180" y="15"/>
                  <a:pt x="180" y="15"/>
                </a:cubicBezTo>
                <a:cubicBezTo>
                  <a:pt x="239" y="15"/>
                  <a:pt x="239" y="15"/>
                  <a:pt x="239" y="15"/>
                </a:cubicBezTo>
                <a:cubicBezTo>
                  <a:pt x="239" y="57"/>
                  <a:pt x="239" y="57"/>
                  <a:pt x="239" y="57"/>
                </a:cubicBezTo>
                <a:cubicBezTo>
                  <a:pt x="239" y="58"/>
                  <a:pt x="238" y="59"/>
                  <a:pt x="237" y="59"/>
                </a:cubicBezTo>
                <a:cubicBezTo>
                  <a:pt x="227" y="59"/>
                  <a:pt x="227" y="59"/>
                  <a:pt x="227" y="59"/>
                </a:cubicBezTo>
                <a:cubicBezTo>
                  <a:pt x="227" y="76"/>
                  <a:pt x="227" y="76"/>
                  <a:pt x="227" y="76"/>
                </a:cubicBezTo>
                <a:lnTo>
                  <a:pt x="263" y="76"/>
                </a:lnTo>
                <a:close/>
                <a:moveTo>
                  <a:pt x="122" y="83"/>
                </a:moveTo>
                <a:cubicBezTo>
                  <a:pt x="145" y="83"/>
                  <a:pt x="145" y="83"/>
                  <a:pt x="145" y="83"/>
                </a:cubicBezTo>
                <a:cubicBezTo>
                  <a:pt x="145" y="72"/>
                  <a:pt x="145" y="72"/>
                  <a:pt x="145" y="72"/>
                </a:cubicBezTo>
                <a:cubicBezTo>
                  <a:pt x="108" y="72"/>
                  <a:pt x="108" y="72"/>
                  <a:pt x="108" y="72"/>
                </a:cubicBezTo>
                <a:cubicBezTo>
                  <a:pt x="108" y="76"/>
                  <a:pt x="108" y="76"/>
                  <a:pt x="108" y="76"/>
                </a:cubicBezTo>
                <a:cubicBezTo>
                  <a:pt x="120" y="76"/>
                  <a:pt x="120" y="76"/>
                  <a:pt x="120" y="76"/>
                </a:cubicBezTo>
                <a:cubicBezTo>
                  <a:pt x="122" y="76"/>
                  <a:pt x="123" y="77"/>
                  <a:pt x="123" y="78"/>
                </a:cubicBezTo>
                <a:lnTo>
                  <a:pt x="122" y="83"/>
                </a:lnTo>
                <a:close/>
                <a:moveTo>
                  <a:pt x="180" y="76"/>
                </a:moveTo>
                <a:cubicBezTo>
                  <a:pt x="192" y="76"/>
                  <a:pt x="192" y="76"/>
                  <a:pt x="192" y="76"/>
                </a:cubicBezTo>
                <a:cubicBezTo>
                  <a:pt x="192" y="72"/>
                  <a:pt x="192" y="72"/>
                  <a:pt x="192" y="72"/>
                </a:cubicBezTo>
                <a:cubicBezTo>
                  <a:pt x="155" y="72"/>
                  <a:pt x="155" y="72"/>
                  <a:pt x="155" y="72"/>
                </a:cubicBezTo>
                <a:cubicBezTo>
                  <a:pt x="155" y="83"/>
                  <a:pt x="155" y="83"/>
                  <a:pt x="155" y="83"/>
                </a:cubicBezTo>
                <a:cubicBezTo>
                  <a:pt x="178" y="83"/>
                  <a:pt x="178" y="83"/>
                  <a:pt x="178" y="83"/>
                </a:cubicBezTo>
                <a:cubicBezTo>
                  <a:pt x="178" y="78"/>
                  <a:pt x="178" y="78"/>
                  <a:pt x="178" y="78"/>
                </a:cubicBezTo>
                <a:cubicBezTo>
                  <a:pt x="177" y="77"/>
                  <a:pt x="178" y="76"/>
                  <a:pt x="180" y="76"/>
                </a:cubicBezTo>
                <a:close/>
                <a:moveTo>
                  <a:pt x="158" y="101"/>
                </a:moveTo>
                <a:cubicBezTo>
                  <a:pt x="142" y="101"/>
                  <a:pt x="142" y="101"/>
                  <a:pt x="142" y="101"/>
                </a:cubicBezTo>
                <a:cubicBezTo>
                  <a:pt x="142" y="118"/>
                  <a:pt x="142" y="118"/>
                  <a:pt x="142" y="118"/>
                </a:cubicBezTo>
                <a:cubicBezTo>
                  <a:pt x="158" y="118"/>
                  <a:pt x="158" y="118"/>
                  <a:pt x="158" y="118"/>
                </a:cubicBezTo>
                <a:lnTo>
                  <a:pt x="158" y="101"/>
                </a:lnTo>
                <a:close/>
                <a:moveTo>
                  <a:pt x="133" y="91"/>
                </a:moveTo>
                <a:cubicBezTo>
                  <a:pt x="129" y="91"/>
                  <a:pt x="129" y="91"/>
                  <a:pt x="129" y="91"/>
                </a:cubicBezTo>
                <a:cubicBezTo>
                  <a:pt x="129" y="141"/>
                  <a:pt x="129" y="141"/>
                  <a:pt x="129" y="141"/>
                </a:cubicBezTo>
                <a:cubicBezTo>
                  <a:pt x="133" y="141"/>
                  <a:pt x="133" y="141"/>
                  <a:pt x="133" y="141"/>
                </a:cubicBezTo>
                <a:lnTo>
                  <a:pt x="133" y="91"/>
                </a:lnTo>
                <a:close/>
                <a:moveTo>
                  <a:pt x="171" y="91"/>
                </a:moveTo>
                <a:cubicBezTo>
                  <a:pt x="167" y="91"/>
                  <a:pt x="167" y="91"/>
                  <a:pt x="167" y="91"/>
                </a:cubicBezTo>
                <a:cubicBezTo>
                  <a:pt x="167" y="141"/>
                  <a:pt x="167" y="141"/>
                  <a:pt x="167" y="141"/>
                </a:cubicBezTo>
                <a:cubicBezTo>
                  <a:pt x="171" y="141"/>
                  <a:pt x="171" y="141"/>
                  <a:pt x="171" y="141"/>
                </a:cubicBezTo>
                <a:lnTo>
                  <a:pt x="171" y="91"/>
                </a:lnTo>
                <a:close/>
              </a:path>
            </a:pathLst>
          </a:custGeom>
          <a:solidFill>
            <a:schemeClr val="accent2"/>
          </a:solidFill>
          <a:ln>
            <a:noFill/>
          </a:ln>
        </p:spPr>
        <p:txBody>
          <a:bodyPr vert="horz" wrap="square" lIns="82305" tIns="41153" rIns="82305" bIns="41153" numCol="1" anchor="t" anchorCtr="0" compatLnSpc="1">
            <a:prstTxWarp prst="textNoShape">
              <a:avLst/>
            </a:prstTxWarp>
          </a:bodyPr>
          <a:lstStyle/>
          <a:p>
            <a:pPr defTabSz="914363"/>
            <a:endParaRPr lang="en-US" sz="1600">
              <a:solidFill>
                <a:srgbClr val="292929"/>
              </a:solidFill>
            </a:endParaRPr>
          </a:p>
        </p:txBody>
      </p:sp>
    </p:spTree>
    <p:extLst>
      <p:ext uri="{BB962C8B-B14F-4D97-AF65-F5344CB8AC3E}">
        <p14:creationId xmlns:p14="http://schemas.microsoft.com/office/powerpoint/2010/main" val="645242712"/>
      </p:ext>
    </p:extLst>
  </p:cSld>
  <p:clrMapOvr>
    <a:masterClrMapping/>
  </p:clrMapOvr>
  <p:transition>
    <p:fade/>
  </p:transition>
</p:sldLayout>
</file>

<file path=ppt/slideLayouts/slideLayout477.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363"/>
              <a:endParaRPr lang="en-US" sz="1800" dirty="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363"/>
              <a:endParaRPr lang="en-US" sz="1800" dirty="0">
                <a:solidFill>
                  <a:srgbClr val="292929"/>
                </a:solidFill>
              </a:endParaRPr>
            </a:p>
          </p:txBody>
        </p:sp>
      </p:grpSp>
    </p:spTree>
    <p:extLst>
      <p:ext uri="{BB962C8B-B14F-4D97-AF65-F5344CB8AC3E}">
        <p14:creationId xmlns:p14="http://schemas.microsoft.com/office/powerpoint/2010/main" val="4015330660"/>
      </p:ext>
    </p:extLst>
  </p:cSld>
  <p:clrMapOvr>
    <a:masterClrMapping/>
  </p:clrMapOvr>
  <p:transition>
    <p:fade/>
  </p:transition>
  <p:timing>
    <p:tnLst>
      <p:par>
        <p:cTn id="1" dur="indefinite" restart="never" nodeType="tmRoot"/>
      </p:par>
    </p:tnLst>
  </p:timing>
</p:sldLayout>
</file>

<file path=ppt/slideLayouts/slideLayout478.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dirty="0">
              <a:solidFill>
                <a:srgbClr val="292929"/>
              </a:solidFill>
            </a:endParaRPr>
          </a:p>
        </p:txBody>
      </p:sp>
    </p:spTree>
    <p:extLst>
      <p:ext uri="{BB962C8B-B14F-4D97-AF65-F5344CB8AC3E}">
        <p14:creationId xmlns:p14="http://schemas.microsoft.com/office/powerpoint/2010/main" val="217675833"/>
      </p:ext>
    </p:extLst>
  </p:cSld>
  <p:clrMapOvr>
    <a:masterClrMapping/>
  </p:clrMapOvr>
  <p:transition>
    <p:fade/>
  </p:transition>
  <p:timing>
    <p:tnLst>
      <p:par>
        <p:cTn id="1" dur="indefinite" restart="never" nodeType="tmRoot"/>
      </p:par>
    </p:tnLst>
  </p:timing>
</p:sldLayout>
</file>

<file path=ppt/slideLayouts/slideLayout479.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dirty="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dirty="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dirty="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dirty="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dirty="0">
                <a:solidFill>
                  <a:srgbClr val="292929"/>
                </a:solidFill>
              </a:endParaRPr>
            </a:p>
          </p:txBody>
        </p:sp>
      </p:grpSp>
    </p:spTree>
    <p:extLst>
      <p:ext uri="{BB962C8B-B14F-4D97-AF65-F5344CB8AC3E}">
        <p14:creationId xmlns:p14="http://schemas.microsoft.com/office/powerpoint/2010/main" val="3898335531"/>
      </p:ext>
    </p:extLst>
  </p:cSld>
  <p:clrMapOvr>
    <a:masterClrMapping/>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836" y="1447801"/>
            <a:ext cx="5396365" cy="2351413"/>
          </a:xfrm>
        </p:spPr>
        <p:txBody>
          <a:bodyPr>
            <a:spAutoFit/>
          </a:bodyPr>
          <a:lstStyle>
            <a:lvl1pPr marL="292076" indent="-292076">
              <a:spcBef>
                <a:spcPts val="1200"/>
              </a:spcBef>
              <a:buClr>
                <a:schemeClr val="tx1"/>
              </a:buClr>
              <a:buFont typeface="Wingdings" pitchFamily="2" charset="2"/>
              <a:buChar char=""/>
              <a:defRPr/>
            </a:lvl1pPr>
            <a:lvl2pPr marL="520657" indent="-228581">
              <a:defRPr sz="2000"/>
            </a:lvl2pPr>
            <a:lvl3pPr marL="685744" indent="-165087">
              <a:tabLst/>
              <a:defRPr sz="2000"/>
            </a:lvl3pPr>
            <a:lvl4pPr marL="863528" indent="-177786">
              <a:defRPr/>
            </a:lvl4pPr>
            <a:lvl5pPr marL="1028615" indent="-16508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9562" y="1447801"/>
            <a:ext cx="5396365" cy="2351413"/>
          </a:xfrm>
        </p:spPr>
        <p:txBody>
          <a:bodyPr>
            <a:spAutoFit/>
          </a:bodyPr>
          <a:lstStyle>
            <a:lvl1pPr marL="339697" indent="-339697">
              <a:spcBef>
                <a:spcPts val="1200"/>
              </a:spcBef>
              <a:buFont typeface="Wingdings" pitchFamily="2" charset="2"/>
              <a:buChar char=""/>
              <a:defRPr lang="en-US" sz="3600" kern="1200" spc="-71" baseline="0" dirty="0" smtClean="0">
                <a:solidFill>
                  <a:schemeClr val="tx1">
                    <a:alpha val="99000"/>
                  </a:schemeClr>
                </a:solidFill>
                <a:latin typeface="+mj-lt"/>
                <a:ea typeface="+mn-ea"/>
                <a:cs typeface="+mn-cs"/>
              </a:defRPr>
            </a:lvl1pPr>
            <a:lvl2pPr marL="634948" indent="-342871">
              <a:defRPr lang="en-US" sz="2000" kern="1200" spc="0" baseline="0" dirty="0" smtClean="0">
                <a:solidFill>
                  <a:schemeClr val="tx1">
                    <a:alpha val="99000"/>
                  </a:schemeClr>
                </a:solidFill>
                <a:latin typeface="+mn-lt"/>
                <a:ea typeface="+mn-ea"/>
                <a:cs typeface="+mn-cs"/>
              </a:defRPr>
            </a:lvl2pPr>
            <a:lvl3pPr marL="863528" indent="-342871">
              <a:defRPr lang="en-US" sz="2000" kern="1200" spc="0" baseline="0" dirty="0" smtClean="0">
                <a:solidFill>
                  <a:schemeClr val="tx1">
                    <a:alpha val="99000"/>
                  </a:schemeClr>
                </a:solidFill>
                <a:latin typeface="+mn-lt"/>
                <a:ea typeface="+mn-ea"/>
                <a:cs typeface="+mn-cs"/>
              </a:defRPr>
            </a:lvl3pPr>
            <a:lvl4pPr marL="1028615" indent="-342871">
              <a:defRPr lang="en-US" sz="2000" kern="1200" spc="0" baseline="0" dirty="0" smtClean="0">
                <a:solidFill>
                  <a:schemeClr val="tx1">
                    <a:alpha val="99000"/>
                  </a:schemeClr>
                </a:solidFill>
                <a:latin typeface="+mn-lt"/>
                <a:ea typeface="+mn-ea"/>
                <a:cs typeface="+mn-cs"/>
              </a:defRPr>
            </a:lvl4pPr>
            <a:lvl5pPr marL="1206400" indent="-342871">
              <a:defRPr lang="en-US" sz="2000" kern="1200" spc="0" baseline="0" dirty="0">
                <a:solidFill>
                  <a:schemeClr val="tx1">
                    <a:alpha val="99000"/>
                  </a:schemeClr>
                </a:solidFill>
                <a:latin typeface="+mn-lt"/>
                <a:ea typeface="+mn-ea"/>
                <a:cs typeface="+mn-cs"/>
              </a:defRPr>
            </a:lvl5pPr>
          </a:lstStyle>
          <a:p>
            <a:pPr marL="292076" marR="0" lvl="0"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Click to edit Master text styles</a:t>
            </a:r>
          </a:p>
          <a:p>
            <a:pPr marL="292076" marR="0" lvl="1"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Second level</a:t>
            </a:r>
          </a:p>
          <a:p>
            <a:pPr marL="292076" marR="0" lvl="2"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Third level</a:t>
            </a:r>
          </a:p>
          <a:p>
            <a:pPr marL="292076" marR="0" lvl="3"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Fourth level</a:t>
            </a:r>
          </a:p>
          <a:p>
            <a:pPr marL="292076" marR="0" lvl="4"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Fifth level</a:t>
            </a:r>
            <a:endParaRPr lang="en-US" dirty="0"/>
          </a:p>
        </p:txBody>
      </p:sp>
    </p:spTree>
    <p:extLst>
      <p:ext uri="{BB962C8B-B14F-4D97-AF65-F5344CB8AC3E}">
        <p14:creationId xmlns:p14="http://schemas.microsoft.com/office/powerpoint/2010/main" val="338974850"/>
      </p:ext>
    </p:extLst>
  </p:cSld>
  <p:clrMapOvr>
    <a:masterClrMapping/>
  </p:clrMapOvr>
  <p:transition>
    <p:fade/>
  </p:transition>
  <p:timing>
    <p:tnLst>
      <p:par>
        <p:cTn id="1" dur="indefinite" restart="never" nodeType="tmRoot"/>
      </p:par>
    </p:tnLst>
  </p:timing>
</p:sldLayout>
</file>

<file path=ppt/slideLayouts/slideLayout480.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5673"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914363"/>
            <a:endParaRPr lang="en-US" sz="1600" dirty="0">
              <a:solidFill>
                <a:srgbClr val="292929"/>
              </a:solidFill>
            </a:endParaRPr>
          </a:p>
        </p:txBody>
      </p:sp>
    </p:spTree>
    <p:extLst>
      <p:ext uri="{BB962C8B-B14F-4D97-AF65-F5344CB8AC3E}">
        <p14:creationId xmlns:p14="http://schemas.microsoft.com/office/powerpoint/2010/main" val="640337031"/>
      </p:ext>
    </p:extLst>
  </p:cSld>
  <p:clrMapOvr>
    <a:masterClrMapping/>
  </p:clrMapOvr>
  <p:transition>
    <p:fade/>
  </p:transition>
  <p:timing>
    <p:tnLst>
      <p:par>
        <p:cTn id="1" dur="indefinite" restart="never" nodeType="tmRoot"/>
      </p:par>
    </p:tnLst>
  </p:timing>
</p:sldLayout>
</file>

<file path=ppt/slideLayouts/slideLayout481.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5072"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dirty="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dirty="0">
                <a:solidFill>
                  <a:srgbClr val="292929"/>
                </a:solidFill>
              </a:endParaRPr>
            </a:p>
          </p:txBody>
        </p:sp>
      </p:grpSp>
    </p:spTree>
    <p:extLst>
      <p:ext uri="{BB962C8B-B14F-4D97-AF65-F5344CB8AC3E}">
        <p14:creationId xmlns:p14="http://schemas.microsoft.com/office/powerpoint/2010/main" val="3360899321"/>
      </p:ext>
    </p:extLst>
  </p:cSld>
  <p:clrMapOvr>
    <a:masterClrMapping/>
  </p:clrMapOvr>
  <p:transition>
    <p:fade/>
  </p:transition>
  <p:timing>
    <p:tnLst>
      <p:par>
        <p:cTn id="1" dur="indefinite" restart="never" nodeType="tmRoot"/>
      </p:par>
    </p:tnLst>
  </p:timing>
</p:sldLayout>
</file>

<file path=ppt/slideLayouts/slideLayout482.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3467676"/>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48"/>
            <a:ext cx="2507214" cy="291353"/>
          </a:xfrm>
          <a:prstGeom prst="rect">
            <a:avLst/>
          </a:prstGeom>
        </p:spPr>
      </p:pic>
    </p:spTree>
    <p:extLst>
      <p:ext uri="{BB962C8B-B14F-4D97-AF65-F5344CB8AC3E}">
        <p14:creationId xmlns:p14="http://schemas.microsoft.com/office/powerpoint/2010/main" val="28723393"/>
      </p:ext>
    </p:extLst>
  </p:cSld>
  <p:clrMapOvr>
    <a:masterClrMapping/>
  </p:clrMapOvr>
  <p:transition>
    <p:fade/>
  </p:transition>
  <p:timing>
    <p:tnLst>
      <p:par>
        <p:cTn id="1" dur="indefinite" restart="never" nodeType="tmRoot"/>
      </p:par>
    </p:tnLst>
  </p:timing>
</p:sldLayout>
</file>

<file path=ppt/slideLayouts/slideLayout483.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2299" y="3140274"/>
            <a:ext cx="3547400" cy="577452"/>
          </a:xfrm>
          <a:prstGeom prst="rect">
            <a:avLst/>
          </a:prstGeom>
          <a:noFill/>
          <a:ln>
            <a:noFill/>
          </a:ln>
        </p:spPr>
      </p:pic>
      <p:sp>
        <p:nvSpPr>
          <p:cNvPr id="3" name="Text Box 3"/>
          <p:cNvSpPr txBox="1">
            <a:spLocks noChangeArrowheads="1"/>
          </p:cNvSpPr>
          <p:nvPr userDrawn="1"/>
        </p:nvSpPr>
        <p:spPr bwMode="blackWhite">
          <a:xfrm>
            <a:off x="508001" y="6083573"/>
            <a:ext cx="1117600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rgbClr val="FFFFFF">
                    <a:alpha val="99000"/>
                  </a:srgbClr>
                </a:solidFill>
                <a:cs typeface="Arial" charset="0"/>
              </a:rPr>
              <a:t>© </a:t>
            </a:r>
            <a:r>
              <a:rPr lang="en-US" sz="700" dirty="0" smtClean="0">
                <a:solidFill>
                  <a:srgbClr val="FFFFFF">
                    <a:alpha val="99000"/>
                  </a:srgbClr>
                </a:solidFill>
                <a:cs typeface="Arial" charset="0"/>
              </a:rPr>
              <a:t>2011 Microsoft </a:t>
            </a:r>
            <a:r>
              <a:rPr lang="en-US" sz="700"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4099"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solidFill>
                  <a:srgbClr val="FFFFFF">
                    <a:alpha val="99000"/>
                  </a:srgbClr>
                </a:solidFill>
                <a:cs typeface="Arial" charset="0"/>
              </a:rPr>
              <a:t>MICROSOFT </a:t>
            </a:r>
            <a:r>
              <a:rPr lang="en-US" sz="700"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337971644"/>
      </p:ext>
    </p:extLst>
  </p:cSld>
  <p:clrMapOvr>
    <a:masterClrMapping/>
  </p:clrMapOvr>
  <p:transition>
    <p:fade/>
  </p:transition>
  <p:timing>
    <p:tnLst>
      <p:par>
        <p:cTn id="1" dur="indefinite" restart="never" nodeType="tmRoot"/>
      </p:par>
    </p:tnLst>
  </p:timing>
</p:sldLayout>
</file>

<file path=ppt/slideLayouts/slideLayout484.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1"/>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7" y="4343400"/>
            <a:ext cx="7515594"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1"/>
            <a:ext cx="1596068"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2457524444"/>
      </p:ext>
    </p:extLst>
  </p:cSld>
  <p:clrMapOvr>
    <a:masterClrMapping/>
  </p:clrMapOvr>
  <p:transition>
    <p:fade/>
  </p:transition>
  <p:timing>
    <p:tnLst>
      <p:par>
        <p:cTn id="1" dur="indefinite" restart="never" nodeType="tmRoot"/>
      </p:par>
    </p:tnLst>
  </p:timing>
</p:sldLayout>
</file>

<file path=ppt/slideLayouts/slideLayout485.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566618786"/>
      </p:ext>
    </p:extLst>
  </p:cSld>
  <p:clrMapOvr>
    <a:masterClrMapping/>
  </p:clrMapOvr>
  <p:transition>
    <p:fade/>
  </p:transition>
  <p:timing>
    <p:tnLst>
      <p:par>
        <p:cTn id="1" dur="indefinite" restart="never" nodeType="tmRoot"/>
      </p:par>
    </p:tnLst>
  </p:timing>
</p:sldLayout>
</file>

<file path=ppt/slideLayouts/slideLayout486.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306618534"/>
      </p:ext>
    </p:extLst>
  </p:cSld>
  <p:clrMapOvr>
    <a:masterClrMapping/>
  </p:clrMapOvr>
  <p:transition>
    <p:fade/>
  </p:transition>
  <p:timing>
    <p:tnLst>
      <p:par>
        <p:cTn id="1" dur="indefinite" restart="never" nodeType="tmRoot"/>
      </p:par>
    </p:tnLst>
  </p:timing>
</p:sldLayout>
</file>

<file path=ppt/slideLayouts/slideLayout48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mj-lt"/>
                <a:cs typeface="Consolas" pitchFamily="49" charset="0"/>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a:defRPr>
                <a:latin typeface="+mj-lt"/>
                <a:cs typeface="Consolas" pitchFamily="49" charset="0"/>
              </a:defRPr>
            </a:lvl1pPr>
            <a:lvl2pPr>
              <a:defRPr>
                <a:latin typeface="+mj-lt"/>
                <a:cs typeface="Consolas" pitchFamily="49" charset="0"/>
              </a:defRPr>
            </a:lvl2pPr>
            <a:lvl3pPr>
              <a:defRPr>
                <a:latin typeface="+mj-lt"/>
                <a:cs typeface="Consolas" pitchFamily="49" charset="0"/>
              </a:defRPr>
            </a:lvl3pPr>
            <a:lvl4pPr>
              <a:defRPr>
                <a:latin typeface="+mj-lt"/>
                <a:cs typeface="Consolas" pitchFamily="49" charset="0"/>
              </a:defRPr>
            </a:lvl4pPr>
            <a:lvl5pPr>
              <a:defRPr>
                <a:latin typeface="+mj-lt"/>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609600" y="6356352"/>
            <a:ext cx="2844800" cy="365125"/>
          </a:xfrm>
          <a:prstGeom prst="rect">
            <a:avLst/>
          </a:prstGeom>
        </p:spPr>
        <p:txBody>
          <a:bodyPr/>
          <a:lstStyle>
            <a:lvl1pPr>
              <a:defRPr>
                <a:latin typeface="Consolas" pitchFamily="49" charset="0"/>
                <a:cs typeface="Consolas" pitchFamily="49" charset="0"/>
              </a:defRPr>
            </a:lvl1pPr>
          </a:lstStyle>
          <a:p>
            <a:pPr defTabSz="914363"/>
            <a:fld id="{D7CE58A2-1EDC-45F0-BACE-E3574D82C834}" type="datetimeFigureOut">
              <a:rPr lang="en-US" smtClean="0">
                <a:solidFill>
                  <a:srgbClr val="292929"/>
                </a:solidFill>
              </a:rPr>
              <a:pPr defTabSz="914363"/>
              <a:t>10/10/2013</a:t>
            </a:fld>
            <a:endParaRPr lang="en-US">
              <a:solidFill>
                <a:srgbClr val="292929"/>
              </a:solidFill>
            </a:endParaRPr>
          </a:p>
        </p:txBody>
      </p:sp>
      <p:sp>
        <p:nvSpPr>
          <p:cNvPr id="5" name="Footer Placeholder 4"/>
          <p:cNvSpPr>
            <a:spLocks noGrp="1"/>
          </p:cNvSpPr>
          <p:nvPr>
            <p:ph type="ftr" sz="quarter" idx="11"/>
          </p:nvPr>
        </p:nvSpPr>
        <p:spPr>
          <a:xfrm>
            <a:off x="4165601" y="6356352"/>
            <a:ext cx="3860800" cy="365125"/>
          </a:xfrm>
          <a:prstGeom prst="rect">
            <a:avLst/>
          </a:prstGeom>
        </p:spPr>
        <p:txBody>
          <a:bodyPr/>
          <a:lstStyle>
            <a:lvl1pPr>
              <a:defRPr>
                <a:latin typeface="Consolas" pitchFamily="49" charset="0"/>
                <a:cs typeface="Consolas" pitchFamily="49" charset="0"/>
              </a:defRPr>
            </a:lvl1pPr>
          </a:lstStyle>
          <a:p>
            <a:pPr defTabSz="914363"/>
            <a:endParaRPr lang="en-US">
              <a:solidFill>
                <a:srgbClr val="292929"/>
              </a:solidFill>
            </a:endParaRPr>
          </a:p>
        </p:txBody>
      </p:sp>
      <p:sp>
        <p:nvSpPr>
          <p:cNvPr id="6" name="Slide Number Placeholder 5"/>
          <p:cNvSpPr>
            <a:spLocks noGrp="1"/>
          </p:cNvSpPr>
          <p:nvPr>
            <p:ph type="sldNum" sz="quarter" idx="12"/>
          </p:nvPr>
        </p:nvSpPr>
        <p:spPr>
          <a:xfrm>
            <a:off x="8737601" y="6356352"/>
            <a:ext cx="2844800" cy="365125"/>
          </a:xfrm>
          <a:prstGeom prst="rect">
            <a:avLst/>
          </a:prstGeom>
        </p:spPr>
        <p:txBody>
          <a:bodyPr/>
          <a:lstStyle>
            <a:lvl1pPr>
              <a:defRPr>
                <a:latin typeface="Consolas" pitchFamily="49" charset="0"/>
                <a:cs typeface="Consolas" pitchFamily="49" charset="0"/>
              </a:defRPr>
            </a:lvl1pPr>
          </a:lstStyle>
          <a:p>
            <a:pPr defTabSz="914363"/>
            <a:fld id="{ECD6441B-9D70-431A-83BF-3759963F38CF}" type="slidenum">
              <a:rPr lang="en-US" smtClean="0">
                <a:solidFill>
                  <a:srgbClr val="292929"/>
                </a:solidFill>
              </a:rPr>
              <a:pPr defTabSz="914363"/>
              <a:t>‹#›</a:t>
            </a:fld>
            <a:endParaRPr lang="en-US">
              <a:solidFill>
                <a:srgbClr val="292929"/>
              </a:solidFill>
            </a:endParaRPr>
          </a:p>
        </p:txBody>
      </p:sp>
    </p:spTree>
    <p:extLst>
      <p:ext uri="{BB962C8B-B14F-4D97-AF65-F5344CB8AC3E}">
        <p14:creationId xmlns:p14="http://schemas.microsoft.com/office/powerpoint/2010/main" val="1131649093"/>
      </p:ext>
    </p:extLst>
  </p:cSld>
  <p:clrMapOvr>
    <a:masterClrMapping/>
  </p:clrMapOvr>
  <mc:AlternateContent xmlns:mc="http://schemas.openxmlformats.org/markup-compatibility/2006" xmlns:p14="http://schemas.microsoft.com/office/powerpoint/2010/main">
    <mc:Choice Requires="p14">
      <p:transition spd="slow">
        <p14:prism/>
      </p:transition>
    </mc:Choice>
    <mc:Fallback xmlns="">
      <p:transition spd="slow">
        <p:fade/>
      </p:transition>
    </mc:Fallback>
  </mc:AlternateContent>
  <p:timing>
    <p:tnLst>
      <p:par>
        <p:cTn id="1" dur="indefinite" restart="never" nodeType="tmRoot"/>
      </p:par>
    </p:tnLst>
  </p:timing>
</p:sldLayout>
</file>

<file path=ppt/slideLayouts/slideLayout488.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49" y="2234114"/>
            <a:ext cx="8375702"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49" y="4637624"/>
            <a:ext cx="5455754" cy="1144929"/>
          </a:xfrm>
        </p:spPr>
        <p:txBody>
          <a:bodyPr/>
          <a:lstStyle>
            <a:lvl1pPr marL="0" indent="0">
              <a:buFont typeface="Arial" pitchFamily="34" charset="0"/>
              <a:buNone/>
              <a:defRPr sz="2400">
                <a:solidFill>
                  <a:schemeClr val="bg1">
                    <a:alpha val="98000"/>
                  </a:schemeClr>
                </a:solidFill>
                <a:latin typeface="Segoe UI Light" pitchFamily="34" charset="0"/>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5" name="Picture 4"/>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3061794148"/>
      </p:ext>
    </p:extLst>
  </p:cSld>
  <p:clrMapOvr>
    <a:masterClrMapping/>
  </p:clrMapOvr>
  <p:transition>
    <p:fade/>
  </p:transition>
  <p:timing>
    <p:tnLst>
      <p:par>
        <p:cTn id="1" dur="indefinite" restart="never" nodeType="tmRoot"/>
      </p:par>
    </p:tnLst>
  </p:timing>
</p:sldLayout>
</file>

<file path=ppt/slideLayouts/slideLayout489.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9000" b="0" i="0" u="none" strike="noStrike" kern="1200" cap="none" spc="-642" normalizeH="0" baseline="0" noProof="0" dirty="0" smtClean="0">
                <a:ln w="11430"/>
                <a:solidFill>
                  <a:schemeClr val="bg1">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363"/>
              <a:endParaRPr lang="en-US" sz="18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363"/>
              <a:endParaRPr lang="en-US" sz="1800">
                <a:solidFill>
                  <a:srgbClr val="292929"/>
                </a:solidFill>
              </a:endParaRPr>
            </a:p>
          </p:txBody>
        </p:sp>
      </p:grpSp>
    </p:spTree>
    <p:extLst>
      <p:ext uri="{BB962C8B-B14F-4D97-AF65-F5344CB8AC3E}">
        <p14:creationId xmlns:p14="http://schemas.microsoft.com/office/powerpoint/2010/main" val="2410783966"/>
      </p:ext>
    </p:extLst>
  </p:cSld>
  <p:clrMapOvr>
    <a:masterClrMapping/>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5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2"/>
            <a:ext cx="5487829" cy="2000548"/>
          </a:xfrm>
        </p:spPr>
        <p:txBody>
          <a:bodyPr/>
          <a:lstStyle>
            <a:lvl1pPr marL="341284" indent="-341284">
              <a:lnSpc>
                <a:spcPct val="90000"/>
              </a:lnSpc>
              <a:buSzPct val="80000"/>
              <a:buFont typeface="Arial" pitchFamily="34" charset="0"/>
              <a:buChar char="•"/>
              <a:defRPr sz="3200"/>
            </a:lvl1pPr>
            <a:lvl2pPr marL="627010" indent="-285726">
              <a:lnSpc>
                <a:spcPct val="90000"/>
              </a:lnSpc>
              <a:buSzPct val="80000"/>
              <a:buFont typeface="Arial" pitchFamily="34" charset="0"/>
              <a:buChar char="•"/>
              <a:defRPr sz="2800"/>
            </a:lvl2pPr>
            <a:lvl3pPr marL="914323" indent="-287314">
              <a:lnSpc>
                <a:spcPct val="90000"/>
              </a:lnSpc>
              <a:buSzPct val="80000"/>
              <a:buFont typeface="Arial" pitchFamily="34" charset="0"/>
              <a:buChar char="•"/>
              <a:defRPr sz="2400"/>
            </a:lvl3pPr>
            <a:lvl4pPr marL="1712771" indent="-225406">
              <a:lnSpc>
                <a:spcPct val="90000"/>
              </a:lnSpc>
              <a:buSzPct val="80000"/>
              <a:buFont typeface="Arial" pitchFamily="34" charset="0"/>
              <a:buChar char="•"/>
              <a:defRPr sz="2000"/>
            </a:lvl4pPr>
            <a:lvl5pPr marL="1944525" indent="-231755">
              <a:lnSpc>
                <a:spcPct val="90000"/>
              </a:lnSpc>
              <a:buSzPct val="80000"/>
              <a:buFont typeface="Arial" pitchFamily="34" charset="0"/>
              <a:buChar char="•"/>
              <a:defRPr sz="20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2"/>
            <a:ext cx="5487829" cy="2000548"/>
          </a:xfrm>
        </p:spPr>
        <p:txBody>
          <a:bodyPr/>
          <a:lstStyle>
            <a:lvl1pPr marL="457161" indent="-457161">
              <a:lnSpc>
                <a:spcPct val="90000"/>
              </a:lnSpc>
              <a:buSzPct val="80000"/>
              <a:buFont typeface="Arial" pitchFamily="34" charset="0"/>
              <a:buChar char="•"/>
              <a:defRPr lang="en-US" sz="3200" kern="1200" spc="-71" baseline="0" dirty="0" smtClean="0">
                <a:solidFill>
                  <a:schemeClr val="tx1">
                    <a:alpha val="99000"/>
                  </a:schemeClr>
                </a:solidFill>
                <a:latin typeface="+mj-lt"/>
                <a:ea typeface="+mn-ea"/>
                <a:cs typeface="+mn-cs"/>
              </a:defRPr>
            </a:lvl1pPr>
            <a:lvl2pPr marL="798447" indent="-457161">
              <a:lnSpc>
                <a:spcPct val="90000"/>
              </a:lnSpc>
              <a:buSzPct val="80000"/>
              <a:buFont typeface="Arial" pitchFamily="34" charset="0"/>
              <a:buChar char="•"/>
              <a:defRPr lang="en-US" sz="2800" kern="1200" spc="0" baseline="0" dirty="0" smtClean="0">
                <a:solidFill>
                  <a:schemeClr val="tx1">
                    <a:alpha val="99000"/>
                  </a:schemeClr>
                </a:solidFill>
                <a:latin typeface="+mn-lt"/>
                <a:ea typeface="+mn-ea"/>
                <a:cs typeface="+mn-cs"/>
              </a:defRPr>
            </a:lvl2pPr>
            <a:lvl3pPr marL="969881" indent="-342871">
              <a:lnSpc>
                <a:spcPct val="90000"/>
              </a:lnSpc>
              <a:buSzPct val="80000"/>
              <a:buFont typeface="Arial" pitchFamily="34" charset="0"/>
              <a:buChar char="•"/>
              <a:defRPr lang="en-US" sz="2400" kern="1200" spc="0" baseline="0" dirty="0" smtClean="0">
                <a:solidFill>
                  <a:schemeClr val="tx1">
                    <a:alpha val="99000"/>
                  </a:schemeClr>
                </a:solidFill>
                <a:latin typeface="+mn-lt"/>
                <a:ea typeface="+mn-ea"/>
                <a:cs typeface="+mn-cs"/>
              </a:defRPr>
            </a:lvl3pPr>
            <a:lvl4pPr marL="1830236" indent="-342871">
              <a:lnSpc>
                <a:spcPct val="90000"/>
              </a:lnSpc>
              <a:buSzPct val="80000"/>
              <a:buFont typeface="Arial" pitchFamily="34" charset="0"/>
              <a:buChar char="•"/>
              <a:defRPr lang="en-US" sz="2000" kern="1200" spc="0" baseline="0" dirty="0" smtClean="0">
                <a:solidFill>
                  <a:schemeClr val="tx1">
                    <a:alpha val="99000"/>
                  </a:schemeClr>
                </a:solidFill>
                <a:latin typeface="+mn-lt"/>
                <a:ea typeface="+mn-ea"/>
                <a:cs typeface="+mn-cs"/>
              </a:defRPr>
            </a:lvl4pPr>
            <a:lvl5pPr marL="2055642" indent="-342871">
              <a:lnSpc>
                <a:spcPct val="90000"/>
              </a:lnSpc>
              <a:buSzPct val="80000"/>
              <a:buFont typeface="Arial" pitchFamily="34" charset="0"/>
              <a:buChar char="•"/>
              <a:defRPr lang="en-US" sz="2000" kern="1200" spc="0" baseline="0" dirty="0">
                <a:solidFill>
                  <a:schemeClr val="tx1">
                    <a:alpha val="99000"/>
                  </a:schemeClr>
                </a:solidFill>
                <a:latin typeface="+mn-lt"/>
                <a:ea typeface="+mn-ea"/>
                <a:cs typeface="+mn-cs"/>
              </a:defRPr>
            </a:lvl5pPr>
            <a:lvl6pPr>
              <a:defRPr sz="1900"/>
            </a:lvl6pPr>
            <a:lvl7pPr>
              <a:defRPr sz="1900"/>
            </a:lvl7pPr>
            <a:lvl8pPr>
              <a:defRPr sz="1900"/>
            </a:lvl8pPr>
            <a:lvl9pPr>
              <a:defRPr sz="1900"/>
            </a:lvl9pPr>
          </a:lstStyle>
          <a:p>
            <a:pPr marL="341284" marR="0" lvl="0"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Click to edit Master text styles</a:t>
            </a:r>
          </a:p>
          <a:p>
            <a:pPr marL="341284" marR="0" lvl="1"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Second level</a:t>
            </a:r>
          </a:p>
          <a:p>
            <a:pPr marL="341284" marR="0" lvl="2"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Third level</a:t>
            </a:r>
          </a:p>
          <a:p>
            <a:pPr marL="341284" marR="0" lvl="3"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Fourth level</a:t>
            </a:r>
          </a:p>
          <a:p>
            <a:pPr marL="341284" marR="0" lvl="4"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Fifth level</a:t>
            </a:r>
            <a:endParaRPr lang="en-US" dirty="0"/>
          </a:p>
        </p:txBody>
      </p:sp>
    </p:spTree>
    <p:extLst>
      <p:ext uri="{BB962C8B-B14F-4D97-AF65-F5344CB8AC3E}">
        <p14:creationId xmlns:p14="http://schemas.microsoft.com/office/powerpoint/2010/main" val="1142481285"/>
      </p:ext>
    </p:extLst>
  </p:cSld>
  <p:clrMapOvr>
    <a:masterClrMapping/>
  </p:clrMapOvr>
  <p:transition>
    <p:fade/>
  </p:transition>
  <p:timing>
    <p:tnLst>
      <p:par>
        <p:cTn id="1" dur="indefinite" restart="never" nodeType="tmRoot"/>
      </p:par>
    </p:tnLst>
  </p:timing>
</p:sldLayout>
</file>

<file path=ppt/slideLayouts/slideLayout490.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9000" b="0" i="0" u="none" strike="noStrike" kern="1200" cap="none" spc="-642" normalizeH="0" baseline="0" noProof="0" dirty="0" smtClean="0">
                <a:ln w="11430"/>
                <a:solidFill>
                  <a:schemeClr val="bg1">
                    <a:alpha val="99000"/>
                  </a:schemeClr>
                </a:solidFill>
                <a:effectLst/>
                <a:uLnTx/>
                <a:uFillTx/>
                <a:latin typeface="Segoe UI Light" pitchFamily="34" charset="0"/>
                <a:ea typeface="+mn-ea"/>
                <a:cs typeface="+mn-cs"/>
              </a:defRPr>
            </a:lvl1pPr>
          </a:lstStyle>
          <a:p>
            <a:pPr lvl="0"/>
            <a:r>
              <a:rPr lang="en-US" dirty="0" smtClean="0"/>
              <a:t>click to…</a:t>
            </a:r>
          </a:p>
        </p:txBody>
      </p:sp>
      <p:pic>
        <p:nvPicPr>
          <p:cNvPr id="13" name="Picture 40" descr="C:\Users\sakuu\Documents\Ballmer WPC\PNGS\TV.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black">
          <a:xfrm>
            <a:off x="8285988" y="1993330"/>
            <a:ext cx="2278821" cy="21911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9465807"/>
      </p:ext>
    </p:extLst>
  </p:cSld>
  <p:clrMapOvr>
    <a:masterClrMapping/>
  </p:clrMapOvr>
  <p:transition>
    <p:fade/>
  </p:transition>
  <p:timing>
    <p:tnLst>
      <p:par>
        <p:cTn id="1" dur="indefinite" restart="never" nodeType="tmRoot"/>
      </p:par>
    </p:tnLst>
  </p:timing>
</p:sldLayout>
</file>

<file path=ppt/slideLayouts/slideLayout491.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9000" b="0" i="0" u="none" strike="noStrike" kern="1200" cap="none" spc="-642" normalizeH="0" baseline="0" noProof="0" dirty="0" smtClean="0">
                <a:ln w="11430"/>
                <a:solidFill>
                  <a:schemeClr val="bg1">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grpSp>
    </p:spTree>
    <p:extLst>
      <p:ext uri="{BB962C8B-B14F-4D97-AF65-F5344CB8AC3E}">
        <p14:creationId xmlns:p14="http://schemas.microsoft.com/office/powerpoint/2010/main" val="2029032099"/>
      </p:ext>
    </p:extLst>
  </p:cSld>
  <p:clrMapOvr>
    <a:masterClrMapping/>
  </p:clrMapOvr>
  <p:transition>
    <p:fade/>
  </p:transition>
  <p:timing>
    <p:tnLst>
      <p:par>
        <p:cTn id="1" dur="indefinite" restart="never" nodeType="tmRoot"/>
      </p:par>
    </p:tnLst>
  </p:timing>
</p:sldLayout>
</file>

<file path=ppt/slideLayouts/slideLayout492.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9000" b="0" i="0" u="none" strike="noStrike" kern="1200" cap="none" spc="-642" normalizeH="0" baseline="0" noProof="0" dirty="0" smtClean="0">
                <a:ln w="11430"/>
                <a:solidFill>
                  <a:schemeClr val="bg1">
                    <a:alpha val="99000"/>
                  </a:schemeClr>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5673"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914363"/>
            <a:endParaRPr lang="en-US" sz="1600">
              <a:solidFill>
                <a:srgbClr val="292929"/>
              </a:solidFill>
            </a:endParaRPr>
          </a:p>
        </p:txBody>
      </p:sp>
    </p:spTree>
    <p:extLst>
      <p:ext uri="{BB962C8B-B14F-4D97-AF65-F5344CB8AC3E}">
        <p14:creationId xmlns:p14="http://schemas.microsoft.com/office/powerpoint/2010/main" val="2662747562"/>
      </p:ext>
    </p:extLst>
  </p:cSld>
  <p:clrMapOvr>
    <a:masterClrMapping/>
  </p:clrMapOvr>
  <p:transition>
    <p:fade/>
  </p:transition>
  <p:timing>
    <p:tnLst>
      <p:par>
        <p:cTn id="1" dur="indefinite" restart="never" nodeType="tmRoot"/>
      </p:par>
    </p:tnLst>
  </p:timing>
</p:sldLayout>
</file>

<file path=ppt/slideLayouts/slideLayout493.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9000" b="0" i="0" u="none" strike="noStrike" kern="1200" cap="none" spc="-642" normalizeH="0" baseline="0" noProof="0" dirty="0" smtClean="0">
                <a:ln w="11430"/>
                <a:solidFill>
                  <a:schemeClr val="bg1">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5072"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a:solidFill>
                  <a:srgbClr val="292929"/>
                </a:solidFill>
              </a:endParaRPr>
            </a:p>
          </p:txBody>
        </p:sp>
      </p:grpSp>
    </p:spTree>
    <p:extLst>
      <p:ext uri="{BB962C8B-B14F-4D97-AF65-F5344CB8AC3E}">
        <p14:creationId xmlns:p14="http://schemas.microsoft.com/office/powerpoint/2010/main" val="2278044953"/>
      </p:ext>
    </p:extLst>
  </p:cSld>
  <p:clrMapOvr>
    <a:masterClrMapping/>
  </p:clrMapOvr>
  <p:transition>
    <p:fade/>
  </p:transition>
  <p:timing>
    <p:tnLst>
      <p:par>
        <p:cTn id="1" dur="indefinite" restart="never" nodeType="tmRoot"/>
      </p:par>
    </p:tnLst>
  </p:timing>
</p:sldLayout>
</file>

<file path=ppt/slideLayouts/slideLayout494.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3467676"/>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48"/>
            <a:ext cx="2507214" cy="291353"/>
          </a:xfrm>
          <a:prstGeom prst="rect">
            <a:avLst/>
          </a:prstGeom>
        </p:spPr>
      </p:pic>
    </p:spTree>
    <p:extLst>
      <p:ext uri="{BB962C8B-B14F-4D97-AF65-F5344CB8AC3E}">
        <p14:creationId xmlns:p14="http://schemas.microsoft.com/office/powerpoint/2010/main" val="3248388216"/>
      </p:ext>
    </p:extLst>
  </p:cSld>
  <p:clrMapOvr>
    <a:masterClrMapping/>
  </p:clrMapOvr>
  <p:transition>
    <p:fade/>
  </p:transition>
  <p:timing>
    <p:tnLst>
      <p:par>
        <p:cTn id="1" dur="indefinite" restart="never" nodeType="tmRoot"/>
      </p:par>
    </p:tnLst>
  </p:timing>
</p:sldLayout>
</file>

<file path=ppt/slideLayouts/slideLayout495.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177764538"/>
      </p:ext>
    </p:extLst>
  </p:cSld>
  <p:clrMapOvr>
    <a:masterClrMapping/>
  </p:clrMapOvr>
  <p:transition>
    <p:fade/>
  </p:transition>
  <p:timing>
    <p:tnLst>
      <p:par>
        <p:cTn id="1" dur="indefinite" restart="never" nodeType="tmRoot"/>
      </p:par>
    </p:tnLst>
  </p:timing>
</p:sldLayout>
</file>

<file path=ppt/slideLayouts/slideLayout496.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133576717"/>
      </p:ext>
    </p:extLst>
  </p:cSld>
  <p:clrMapOvr>
    <a:masterClrMapping/>
  </p:clrMapOvr>
  <p:transition>
    <p:fade/>
  </p:transition>
</p:sldLayout>
</file>

<file path=ppt/slideLayouts/slideLayout49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217878313"/>
      </p:ext>
    </p:extLst>
  </p:cSld>
  <p:clrMapOvr>
    <a:masterClrMapping/>
  </p:clrMapOvr>
  <p:transition>
    <p:fade/>
  </p:transition>
  <p:timing>
    <p:tnLst>
      <p:par>
        <p:cTn id="1" dur="indefinite" restart="never" nodeType="tmRoot"/>
      </p:par>
    </p:tnLst>
  </p:timing>
</p:sldLayout>
</file>

<file path=ppt/slideLayouts/slideLayout49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266796"/>
            <a:ext cx="5486400"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007413542"/>
      </p:ext>
    </p:extLst>
  </p:cSld>
  <p:clrMapOvr>
    <a:masterClrMapping/>
  </p:clrMapOvr>
  <p:transition>
    <p:fade/>
  </p:transition>
  <p:timing>
    <p:tnLst>
      <p:par>
        <p:cTn id="1" dur="indefinite" restart="never" nodeType="tmRoot"/>
      </p:par>
    </p:tnLst>
  </p:timing>
</p:sldLayout>
</file>

<file path=ppt/slideLayouts/slideLayout49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168796698"/>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Walkin Slide - London, United Kingdom">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7616003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type="twoTxTwoObj" preserve="1">
  <p:cSld name="1_Compariso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5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3"/>
            <a:ext cx="5487829" cy="443199"/>
          </a:xfrm>
        </p:spPr>
        <p:txBody>
          <a:bodyPr anchor="b"/>
          <a:lstStyle>
            <a:lvl1pPr marL="0" indent="0">
              <a:lnSpc>
                <a:spcPct val="90000"/>
              </a:lnSpc>
              <a:spcBef>
                <a:spcPts val="0"/>
              </a:spcBef>
              <a:buNone/>
              <a:defRPr sz="3200" b="0">
                <a:latin typeface="Segoe UI Light" pitchFamily="34" charset="0"/>
              </a:defRPr>
            </a:lvl1pPr>
            <a:lvl2pPr marL="457144" indent="0">
              <a:buNone/>
              <a:defRPr sz="2000" b="1"/>
            </a:lvl2pPr>
            <a:lvl3pPr marL="914287" indent="0">
              <a:buNone/>
              <a:defRPr sz="1900" b="1"/>
            </a:lvl3pPr>
            <a:lvl4pPr marL="1371431" indent="0">
              <a:buNone/>
              <a:defRPr sz="1600" b="1"/>
            </a:lvl4pPr>
            <a:lvl5pPr marL="1828575" indent="0">
              <a:buNone/>
              <a:defRPr sz="1600" b="1"/>
            </a:lvl5pPr>
            <a:lvl6pPr marL="2285717" indent="0">
              <a:buNone/>
              <a:defRPr sz="1600" b="1"/>
            </a:lvl6pPr>
            <a:lvl7pPr marL="2742861" indent="0">
              <a:buNone/>
              <a:defRPr sz="1600" b="1"/>
            </a:lvl7pPr>
            <a:lvl8pPr marL="3200005" indent="0">
              <a:buNone/>
              <a:defRPr sz="1600" b="1"/>
            </a:lvl8pPr>
            <a:lvl9pPr marL="3657148"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2" y="2266798"/>
            <a:ext cx="5486400" cy="1945148"/>
          </a:xfrm>
        </p:spPr>
        <p:txBody>
          <a:bodyPr/>
          <a:lstStyle>
            <a:lvl1pPr marL="403191" indent="-403191">
              <a:buSzPct val="80000"/>
              <a:buFont typeface="Arial" pitchFamily="34" charset="0"/>
              <a:buChar char="•"/>
              <a:defRPr sz="2800"/>
            </a:lvl1pPr>
            <a:lvl2pPr marL="744476" indent="-322236">
              <a:buSzPct val="80000"/>
              <a:buFont typeface="Arial" pitchFamily="34" charset="0"/>
              <a:buChar char="•"/>
              <a:defRPr sz="2800"/>
            </a:lvl2pPr>
            <a:lvl3pPr marL="1027027" indent="-282552" defTabSz="1030202">
              <a:buSzPct val="80000"/>
              <a:buFont typeface="Arial" pitchFamily="34" charset="0"/>
              <a:buChar char="•"/>
              <a:defRPr sz="2400"/>
            </a:lvl3pPr>
            <a:lvl4pPr marL="1317516" indent="-287314">
              <a:buSzPct val="80000"/>
              <a:buFont typeface="Arial" pitchFamily="34" charset="0"/>
              <a:buChar char="•"/>
              <a:defRPr sz="2000"/>
            </a:lvl4pPr>
            <a:lvl5pPr marL="1541334" indent="-223819">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3"/>
            <a:ext cx="5487829" cy="443199"/>
          </a:xfrm>
        </p:spPr>
        <p:txBody>
          <a:bodyPr anchor="b"/>
          <a:lstStyle>
            <a:lvl1pPr marL="0" indent="0">
              <a:lnSpc>
                <a:spcPct val="90000"/>
              </a:lnSpc>
              <a:spcBef>
                <a:spcPts val="0"/>
              </a:spcBef>
              <a:buNone/>
              <a:defRPr sz="3200" b="0">
                <a:latin typeface="Segoe UI Light" pitchFamily="34" charset="0"/>
              </a:defRPr>
            </a:lvl1pPr>
            <a:lvl2pPr marL="457144" indent="0">
              <a:buNone/>
              <a:defRPr sz="2000" b="1"/>
            </a:lvl2pPr>
            <a:lvl3pPr marL="914287" indent="0">
              <a:buNone/>
              <a:defRPr sz="1900" b="1"/>
            </a:lvl3pPr>
            <a:lvl4pPr marL="1371431" indent="0">
              <a:buNone/>
              <a:defRPr sz="1600" b="1"/>
            </a:lvl4pPr>
            <a:lvl5pPr marL="1828575" indent="0">
              <a:buNone/>
              <a:defRPr sz="1600" b="1"/>
            </a:lvl5pPr>
            <a:lvl6pPr marL="2285717" indent="0">
              <a:buNone/>
              <a:defRPr sz="1600" b="1"/>
            </a:lvl6pPr>
            <a:lvl7pPr marL="2742861" indent="0">
              <a:buNone/>
              <a:defRPr sz="1600" b="1"/>
            </a:lvl7pPr>
            <a:lvl8pPr marL="3200005" indent="0">
              <a:buNone/>
              <a:defRPr sz="1600" b="1"/>
            </a:lvl8pPr>
            <a:lvl9pPr marL="3657148"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8"/>
            <a:ext cx="5487829" cy="1945148"/>
          </a:xfrm>
        </p:spPr>
        <p:txBody>
          <a:bodyPr/>
          <a:lstStyle>
            <a:lvl1pPr marL="296296" indent="-296296">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161" indent="-45716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11" indent="-342871">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073" indent="-342871">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347" indent="-342871">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073" indent="-342871">
              <a:defRPr sz="1600"/>
            </a:lvl6pPr>
            <a:lvl7pPr marL="1603242" indent="-285726">
              <a:defRPr sz="1600"/>
            </a:lvl7pPr>
            <a:lvl8pPr>
              <a:defRPr sz="1600"/>
            </a:lvl8pPr>
            <a:lvl9pPr>
              <a:defRPr sz="1600"/>
            </a:lvl9pPr>
          </a:lstStyle>
          <a:p>
            <a:pPr marL="403191" lvl="0" indent="-403191" algn="l" defTabSz="914287" rtl="0" eaLnBrk="1" latinLnBrk="0" hangingPunct="1">
              <a:lnSpc>
                <a:spcPct val="90000"/>
              </a:lnSpc>
              <a:spcBef>
                <a:spcPct val="20000"/>
              </a:spcBef>
              <a:buSzPct val="80000"/>
            </a:pPr>
            <a:r>
              <a:rPr lang="en-US" smtClean="0"/>
              <a:t>Click to edit Master text styles</a:t>
            </a:r>
          </a:p>
          <a:p>
            <a:pPr marL="403191" lvl="1" indent="-403191" algn="l" defTabSz="914287" rtl="0" eaLnBrk="1" latinLnBrk="0" hangingPunct="1">
              <a:lnSpc>
                <a:spcPct val="90000"/>
              </a:lnSpc>
              <a:spcBef>
                <a:spcPct val="20000"/>
              </a:spcBef>
              <a:buSzPct val="80000"/>
            </a:pPr>
            <a:r>
              <a:rPr lang="en-US" smtClean="0"/>
              <a:t>Second level</a:t>
            </a:r>
          </a:p>
          <a:p>
            <a:pPr marL="403191" lvl="2" indent="-403191" algn="l" defTabSz="914287" rtl="0" eaLnBrk="1" latinLnBrk="0" hangingPunct="1">
              <a:lnSpc>
                <a:spcPct val="90000"/>
              </a:lnSpc>
              <a:spcBef>
                <a:spcPct val="20000"/>
              </a:spcBef>
              <a:buSzPct val="80000"/>
            </a:pPr>
            <a:r>
              <a:rPr lang="en-US" smtClean="0"/>
              <a:t>Third level</a:t>
            </a:r>
          </a:p>
          <a:p>
            <a:pPr marL="403191" lvl="3" indent="-403191" algn="l" defTabSz="914287" rtl="0" eaLnBrk="1" latinLnBrk="0" hangingPunct="1">
              <a:lnSpc>
                <a:spcPct val="90000"/>
              </a:lnSpc>
              <a:spcBef>
                <a:spcPct val="20000"/>
              </a:spcBef>
              <a:buSzPct val="80000"/>
            </a:pPr>
            <a:r>
              <a:rPr lang="en-US" smtClean="0"/>
              <a:t>Fourth level</a:t>
            </a:r>
          </a:p>
          <a:p>
            <a:pPr marL="403191" lvl="4" indent="-403191" algn="l" defTabSz="914287" rtl="0" eaLnBrk="1" latinLnBrk="0" hangingPunct="1">
              <a:lnSpc>
                <a:spcPct val="90000"/>
              </a:lnSpc>
              <a:spcBef>
                <a:spcPct val="20000"/>
              </a:spcBef>
              <a:buSzPct val="80000"/>
            </a:pPr>
            <a:r>
              <a:rPr lang="en-US" smtClean="0"/>
              <a:t>Fifth level</a:t>
            </a:r>
            <a:endParaRPr lang="en-US" dirty="0"/>
          </a:p>
        </p:txBody>
      </p:sp>
    </p:spTree>
    <p:extLst>
      <p:ext uri="{BB962C8B-B14F-4D97-AF65-F5344CB8AC3E}">
        <p14:creationId xmlns:p14="http://schemas.microsoft.com/office/powerpoint/2010/main" val="3199090781"/>
      </p:ext>
    </p:extLst>
  </p:cSld>
  <p:clrMapOvr>
    <a:masterClrMapping/>
  </p:clrMapOvr>
  <p:transition>
    <p:fade/>
  </p:transition>
  <p:timing>
    <p:tnLst>
      <p:par>
        <p:cTn id="1" dur="indefinite" restart="never" nodeType="tmRoot"/>
      </p:par>
    </p:tnLst>
  </p:timing>
</p:sldLayout>
</file>

<file path=ppt/slideLayouts/slideLayout500.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dirty="0" smtClean="0"/>
              <a:t>Click to edit Master title style</a:t>
            </a:r>
            <a:endParaRPr lang="en-US" dirty="0"/>
          </a:p>
        </p:txBody>
      </p:sp>
      <p:sp>
        <p:nvSpPr>
          <p:cNvPr id="5" name="Text Placeholder 4"/>
          <p:cNvSpPr>
            <a:spLocks noGrp="1"/>
          </p:cNvSpPr>
          <p:nvPr>
            <p:ph type="body" sz="quarter" idx="11"/>
          </p:nvPr>
        </p:nvSpPr>
        <p:spPr>
          <a:xfrm>
            <a:off x="3474709" y="3417661"/>
            <a:ext cx="6947121"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dirty="0" smtClean="0"/>
              <a:t>Click to edit Master text styles</a:t>
            </a:r>
          </a:p>
          <a:p>
            <a:pPr marL="3175" lvl="1" indent="0" algn="l" defTabSz="914363" rtl="0" eaLnBrk="1" latinLnBrk="0" hangingPunct="1">
              <a:lnSpc>
                <a:spcPct val="90000"/>
              </a:lnSpc>
              <a:spcBef>
                <a:spcPts val="0"/>
              </a:spcBef>
              <a:buSzPct val="80000"/>
              <a:buFont typeface="Arial" pitchFamily="34" charset="0"/>
              <a:buNone/>
            </a:pPr>
            <a:r>
              <a:rPr lang="en-US" dirty="0" smtClean="0"/>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522519632"/>
      </p:ext>
    </p:extLst>
  </p:cSld>
  <p:clrMapOvr>
    <a:masterClrMapping/>
  </p:clrMapOvr>
  <p:transition>
    <p:fade/>
  </p:transition>
</p:sldLayout>
</file>

<file path=ppt/slideLayouts/slideLayout5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700977998"/>
      </p:ext>
    </p:extLst>
  </p:cSld>
  <p:clrMapOvr>
    <a:masterClrMapping/>
  </p:clrMapOvr>
  <p:transition>
    <p:fade/>
  </p:transition>
  <p:timing>
    <p:tnLst>
      <p:par>
        <p:cTn id="1" dur="indefinite" restart="never" nodeType="tmRoot"/>
      </p:par>
    </p:tnLst>
  </p:timing>
</p:sldLayout>
</file>

<file path=ppt/slideLayouts/slideLayout502.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2299" y="3140274"/>
            <a:ext cx="3547400" cy="577452"/>
          </a:xfrm>
          <a:prstGeom prst="rect">
            <a:avLst/>
          </a:prstGeom>
          <a:noFill/>
          <a:ln>
            <a:noFill/>
          </a:ln>
        </p:spPr>
      </p:pic>
      <p:sp>
        <p:nvSpPr>
          <p:cNvPr id="3" name="Text Box 3"/>
          <p:cNvSpPr txBox="1">
            <a:spLocks noChangeArrowheads="1"/>
          </p:cNvSpPr>
          <p:nvPr userDrawn="1"/>
        </p:nvSpPr>
        <p:spPr bwMode="blackWhite">
          <a:xfrm>
            <a:off x="508001" y="6083573"/>
            <a:ext cx="1117600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rgbClr val="FFFFFF">
                    <a:alpha val="99000"/>
                  </a:srgbClr>
                </a:solidFill>
                <a:cs typeface="Arial" charset="0"/>
              </a:rPr>
              <a:t>© </a:t>
            </a:r>
            <a:r>
              <a:rPr lang="en-US" sz="700" dirty="0" smtClean="0">
                <a:solidFill>
                  <a:srgbClr val="FFFFFF">
                    <a:alpha val="99000"/>
                  </a:srgbClr>
                </a:solidFill>
                <a:cs typeface="Arial" charset="0"/>
              </a:rPr>
              <a:t>2011 Microsoft </a:t>
            </a:r>
            <a:r>
              <a:rPr lang="en-US" sz="700"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4099"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solidFill>
                  <a:srgbClr val="FFFFFF">
                    <a:alpha val="99000"/>
                  </a:srgbClr>
                </a:solidFill>
                <a:cs typeface="Arial" charset="0"/>
              </a:rPr>
              <a:t>MICROSOFT </a:t>
            </a:r>
            <a:r>
              <a:rPr lang="en-US" sz="700"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3825561676"/>
      </p:ext>
    </p:extLst>
  </p:cSld>
  <p:clrMapOvr>
    <a:masterClrMapping/>
  </p:clrMapOvr>
  <p:transition>
    <p:fade/>
  </p:transition>
  <p:timing>
    <p:tnLst>
      <p:par>
        <p:cTn id="1" dur="indefinite" restart="never" nodeType="tmRoot"/>
      </p:par>
    </p:tnLst>
  </p:timing>
</p:sldLayout>
</file>

<file path=ppt/slideLayouts/slideLayout503.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3706369"/>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7" y="5157058"/>
            <a:ext cx="7515594" cy="443198"/>
          </a:xfrm>
        </p:spPr>
        <p:txBody>
          <a:bodyPr/>
          <a:lstStyle>
            <a:lvl1pPr marL="0" indent="0">
              <a:buNone/>
              <a:defRPr lang="en-US" sz="3200" kern="1200" spc="-100" baseline="0" dirty="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Title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10075097" y="6364651"/>
            <a:ext cx="1596068" cy="268366"/>
          </a:xfrm>
          <a:prstGeom prst="rect">
            <a:avLst/>
          </a:prstGeom>
          <a:noFill/>
          <a:ln>
            <a:noFill/>
          </a:ln>
        </p:spPr>
      </p:pic>
      <p:pic>
        <p:nvPicPr>
          <p:cNvPr id="27" name="Picture 2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72687" y="228600"/>
            <a:ext cx="2498478" cy="290338"/>
          </a:xfrm>
          <a:prstGeom prst="rect">
            <a:avLst/>
          </a:prstGeom>
        </p:spPr>
      </p:pic>
    </p:spTree>
    <p:extLst>
      <p:ext uri="{BB962C8B-B14F-4D97-AF65-F5344CB8AC3E}">
        <p14:creationId xmlns:p14="http://schemas.microsoft.com/office/powerpoint/2010/main" val="907770068"/>
      </p:ext>
    </p:extLst>
  </p:cSld>
  <p:clrMapOvr>
    <a:masterClrMapping/>
  </p:clrMapOvr>
  <p:transition>
    <p:fade/>
  </p:transition>
  <p:timing>
    <p:tnLst>
      <p:par>
        <p:cTn id="1" dur="indefinite" restart="never" nodeType="tmRoot"/>
      </p:par>
    </p:tnLst>
  </p:timing>
</p:sldLayout>
</file>

<file path=ppt/slideLayouts/slideLayout504.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9068968"/>
      </p:ext>
    </p:extLst>
  </p:cSld>
  <p:clrMapOvr>
    <a:masterClrMapping/>
  </p:clrMapOvr>
  <p:transition>
    <p:fade/>
  </p:transition>
  <p:timing>
    <p:tnLst>
      <p:par>
        <p:cTn id="1" dur="indefinite" restart="never" nodeType="tmRoot"/>
      </p:par>
    </p:tnLst>
  </p:timing>
</p:sldLayout>
</file>

<file path=ppt/slideLayouts/slideLayout505.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809561266"/>
      </p:ext>
    </p:extLst>
  </p:cSld>
  <p:clrMapOvr>
    <a:masterClrMapping/>
  </p:clrMapOvr>
  <p:transition>
    <p:fade/>
  </p:transition>
  <p:timing>
    <p:tnLst>
      <p:par>
        <p:cTn id="1" dur="indefinite" restart="never" nodeType="tmRoot"/>
      </p:par>
    </p:tnLst>
  </p:timing>
</p:sldLayout>
</file>

<file path=ppt/slideLayouts/slideLayout506.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49" y="2234114"/>
            <a:ext cx="8375702"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49" y="4612342"/>
            <a:ext cx="5455754"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3896142206"/>
      </p:ext>
    </p:extLst>
  </p:cSld>
  <p:clrMapOvr>
    <a:masterClrMapping/>
  </p:clrMapOvr>
  <p:transition>
    <p:fade/>
  </p:transition>
  <p:timing>
    <p:tnLst>
      <p:par>
        <p:cTn id="1" dur="indefinite" restart="never" nodeType="tmRoot"/>
      </p:par>
    </p:tnLst>
  </p:timing>
</p:sldLayout>
</file>

<file path=ppt/slideLayouts/slideLayout507.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168847110"/>
      </p:ext>
    </p:extLst>
  </p:cSld>
  <p:clrMapOvr>
    <a:masterClrMapping/>
  </p:clrMapOvr>
  <p:transition>
    <p:fade/>
  </p:transition>
  <p:timing>
    <p:tnLst>
      <p:par>
        <p:cTn id="1" dur="indefinite" restart="never" nodeType="tmRoot"/>
      </p:par>
    </p:tnLst>
  </p:timing>
</p:sldLayout>
</file>

<file path=ppt/slideLayouts/slideLayout508.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4139765291"/>
      </p:ext>
    </p:extLst>
  </p:cSld>
  <p:clrMapOvr>
    <a:masterClrMapping/>
  </p:clrMapOvr>
  <p:transition>
    <p:fade/>
  </p:transition>
</p:sldLayout>
</file>

<file path=ppt/slideLayouts/slideLayout50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4281927239"/>
      </p:ext>
    </p:extLst>
  </p:cSld>
  <p:clrMapOvr>
    <a:masterClrMapping/>
  </p:clrMapOvr>
  <p:transition>
    <p:fade/>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836" y="1447801"/>
            <a:ext cx="5396365" cy="2462213"/>
          </a:xfrm>
        </p:spPr>
        <p:txBody>
          <a:bodyPr/>
          <a:lstStyle>
            <a:lvl1pPr marL="0" indent="0">
              <a:spcBef>
                <a:spcPts val="1200"/>
              </a:spcBef>
              <a:buNone/>
              <a:defRPr sz="4000">
                <a:solidFill>
                  <a:schemeClr val="tx2">
                    <a:alpha val="99000"/>
                  </a:schemeClr>
                </a:solidFill>
                <a:latin typeface="+mj-lt"/>
              </a:defRPr>
            </a:lvl1pPr>
            <a:lvl2pPr marL="0" indent="0">
              <a:buNone/>
              <a:defRPr sz="2000"/>
            </a:lvl2pPr>
            <a:lvl3pPr marL="233344" indent="0">
              <a:buNone/>
              <a:defRPr sz="2000"/>
            </a:lvl3pPr>
            <a:lvl4pPr marL="457161" indent="0">
              <a:buNone/>
              <a:defRPr sz="2000"/>
            </a:lvl4pPr>
            <a:lvl5pPr marL="693680" indent="0">
              <a:buNone/>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9562" y="1447801"/>
            <a:ext cx="5396365" cy="2462213"/>
          </a:xfrm>
        </p:spPr>
        <p:txBody>
          <a:bodyPr/>
          <a:lstStyle>
            <a:lvl1pPr marL="0" indent="0">
              <a:spcBef>
                <a:spcPts val="1200"/>
              </a:spcBef>
              <a:buNone/>
              <a:defRPr lang="en-US" sz="4000" kern="1200" spc="-71" baseline="0" dirty="0" smtClean="0">
                <a:solidFill>
                  <a:schemeClr val="tx2">
                    <a:alpha val="99000"/>
                  </a:schemeClr>
                </a:solidFill>
                <a:latin typeface="+mj-lt"/>
                <a:ea typeface="+mn-ea"/>
                <a:cs typeface="+mn-cs"/>
              </a:defRPr>
            </a:lvl1pPr>
            <a:lvl2pPr marL="317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344"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33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332"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3432527689"/>
      </p:ext>
    </p:extLst>
  </p:cSld>
  <p:clrMapOvr>
    <a:masterClrMapping/>
  </p:clrMapOvr>
  <p:transition>
    <p:fade/>
  </p:transition>
  <p:timing>
    <p:tnLst>
      <p:par>
        <p:cTn id="1" dur="indefinite" restart="never" nodeType="tmRoot"/>
      </p:par>
    </p:tnLst>
  </p:timing>
</p:sldLayout>
</file>

<file path=ppt/slideLayouts/slideLayout5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266796"/>
            <a:ext cx="5486400"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787522295"/>
      </p:ext>
    </p:extLst>
  </p:cSld>
  <p:clrMapOvr>
    <a:masterClrMapping/>
  </p:clrMapOvr>
  <p:transition>
    <p:fade/>
  </p:transition>
  <p:timing>
    <p:tnLst>
      <p:par>
        <p:cTn id="1" dur="indefinite" restart="never" nodeType="tmRoot"/>
      </p:par>
    </p:tnLst>
  </p:timing>
</p:sldLayout>
</file>

<file path=ppt/slideLayouts/slideLayout5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481493337"/>
      </p:ext>
    </p:extLst>
  </p:cSld>
  <p:clrMapOvr>
    <a:masterClrMapping/>
  </p:clrMapOvr>
  <p:transition>
    <p:fade/>
  </p:transition>
  <p:timing>
    <p:tnLst>
      <p:par>
        <p:cTn id="1" dur="indefinite" restart="never" nodeType="tmRoot"/>
      </p:par>
    </p:tnLst>
  </p:timing>
</p:sldLayout>
</file>

<file path=ppt/slideLayouts/slideLayout5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060511510"/>
      </p:ext>
    </p:extLst>
  </p:cSld>
  <p:clrMapOvr>
    <a:masterClrMapping/>
  </p:clrMapOvr>
  <p:transition>
    <p:fade/>
  </p:transition>
  <p:timing>
    <p:tnLst>
      <p:par>
        <p:cTn id="1" dur="indefinite" restart="never" nodeType="tmRoot"/>
      </p:par>
    </p:tnLst>
  </p:timing>
</p:sldLayout>
</file>

<file path=ppt/slideLayouts/slideLayout513.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09" y="3417661"/>
            <a:ext cx="6947121"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smtClean="0"/>
              <a:t>Click to edit Master text styles</a:t>
            </a:r>
          </a:p>
          <a:p>
            <a:pPr marL="3175" lvl="1" indent="0" algn="l" defTabSz="914363" rtl="0" eaLnBrk="1" latinLnBrk="0" hangingPunct="1">
              <a:lnSpc>
                <a:spcPct val="90000"/>
              </a:lnSpc>
              <a:spcBef>
                <a:spcPts val="0"/>
              </a:spcBef>
              <a:spcAft>
                <a:spcPts val="900"/>
              </a:spcAft>
              <a:buSzPct val="80000"/>
            </a:pPr>
            <a:r>
              <a:rPr lang="en-US" smtClean="0"/>
              <a:t>Second level</a:t>
            </a:r>
          </a:p>
        </p:txBody>
      </p:sp>
      <p:sp>
        <p:nvSpPr>
          <p:cNvPr id="6" name="Freeform 11"/>
          <p:cNvSpPr>
            <a:spLocks noEditPoints="1"/>
          </p:cNvSpPr>
          <p:nvPr userDrawn="1"/>
        </p:nvSpPr>
        <p:spPr bwMode="black">
          <a:xfrm>
            <a:off x="928957" y="2838266"/>
            <a:ext cx="2423129" cy="2400670"/>
          </a:xfrm>
          <a:custGeom>
            <a:avLst/>
            <a:gdLst>
              <a:gd name="T0" fmla="*/ 65 w 300"/>
              <a:gd name="T1" fmla="*/ 2 h 297"/>
              <a:gd name="T2" fmla="*/ 113 w 300"/>
              <a:gd name="T3" fmla="*/ 0 h 297"/>
              <a:gd name="T4" fmla="*/ 115 w 300"/>
              <a:gd name="T5" fmla="*/ 12 h 297"/>
              <a:gd name="T6" fmla="*/ 235 w 300"/>
              <a:gd name="T7" fmla="*/ 12 h 297"/>
              <a:gd name="T8" fmla="*/ 232 w 300"/>
              <a:gd name="T9" fmla="*/ 0 h 297"/>
              <a:gd name="T10" fmla="*/ 185 w 300"/>
              <a:gd name="T11" fmla="*/ 2 h 297"/>
              <a:gd name="T12" fmla="*/ 235 w 300"/>
              <a:gd name="T13" fmla="*/ 12 h 297"/>
              <a:gd name="T14" fmla="*/ 98 w 300"/>
              <a:gd name="T15" fmla="*/ 273 h 297"/>
              <a:gd name="T16" fmla="*/ 0 w 300"/>
              <a:gd name="T17" fmla="*/ 295 h 297"/>
              <a:gd name="T18" fmla="*/ 95 w 300"/>
              <a:gd name="T19" fmla="*/ 297 h 297"/>
              <a:gd name="T20" fmla="*/ 205 w 300"/>
              <a:gd name="T21" fmla="*/ 297 h 297"/>
              <a:gd name="T22" fmla="*/ 300 w 300"/>
              <a:gd name="T23" fmla="*/ 295 h 297"/>
              <a:gd name="T24" fmla="*/ 202 w 300"/>
              <a:gd name="T25" fmla="*/ 273 h 297"/>
              <a:gd name="T26" fmla="*/ 205 w 300"/>
              <a:gd name="T27" fmla="*/ 297 h 297"/>
              <a:gd name="T28" fmla="*/ 271 w 300"/>
              <a:gd name="T29" fmla="*/ 83 h 297"/>
              <a:gd name="T30" fmla="*/ 299 w 300"/>
              <a:gd name="T31" fmla="*/ 268 h 297"/>
              <a:gd name="T32" fmla="*/ 227 w 300"/>
              <a:gd name="T33" fmla="*/ 169 h 297"/>
              <a:gd name="T34" fmla="*/ 182 w 300"/>
              <a:gd name="T35" fmla="*/ 166 h 297"/>
              <a:gd name="T36" fmla="*/ 155 w 300"/>
              <a:gd name="T37" fmla="*/ 152 h 297"/>
              <a:gd name="T38" fmla="*/ 154 w 300"/>
              <a:gd name="T39" fmla="*/ 159 h 297"/>
              <a:gd name="T40" fmla="*/ 145 w 300"/>
              <a:gd name="T41" fmla="*/ 158 h 297"/>
              <a:gd name="T42" fmla="*/ 119 w 300"/>
              <a:gd name="T43" fmla="*/ 152 h 297"/>
              <a:gd name="T44" fmla="*/ 115 w 300"/>
              <a:gd name="T45" fmla="*/ 169 h 297"/>
              <a:gd name="T46" fmla="*/ 96 w 300"/>
              <a:gd name="T47" fmla="*/ 268 h 297"/>
              <a:gd name="T48" fmla="*/ 25 w 300"/>
              <a:gd name="T49" fmla="*/ 169 h 297"/>
              <a:gd name="T50" fmla="*/ 42 w 300"/>
              <a:gd name="T51" fmla="*/ 76 h 297"/>
              <a:gd name="T52" fmla="*/ 73 w 300"/>
              <a:gd name="T53" fmla="*/ 59 h 297"/>
              <a:gd name="T54" fmla="*/ 61 w 300"/>
              <a:gd name="T55" fmla="*/ 57 h 297"/>
              <a:gd name="T56" fmla="*/ 120 w 300"/>
              <a:gd name="T57" fmla="*/ 15 h 297"/>
              <a:gd name="T58" fmla="*/ 118 w 300"/>
              <a:gd name="T59" fmla="*/ 59 h 297"/>
              <a:gd name="T60" fmla="*/ 108 w 300"/>
              <a:gd name="T61" fmla="*/ 68 h 297"/>
              <a:gd name="T62" fmla="*/ 145 w 300"/>
              <a:gd name="T63" fmla="*/ 62 h 297"/>
              <a:gd name="T64" fmla="*/ 140 w 300"/>
              <a:gd name="T65" fmla="*/ 61 h 297"/>
              <a:gd name="T66" fmla="*/ 142 w 300"/>
              <a:gd name="T67" fmla="*/ 55 h 297"/>
              <a:gd name="T68" fmla="*/ 160 w 300"/>
              <a:gd name="T69" fmla="*/ 56 h 297"/>
              <a:gd name="T70" fmla="*/ 158 w 300"/>
              <a:gd name="T71" fmla="*/ 62 h 297"/>
              <a:gd name="T72" fmla="*/ 155 w 300"/>
              <a:gd name="T73" fmla="*/ 68 h 297"/>
              <a:gd name="T74" fmla="*/ 192 w 300"/>
              <a:gd name="T75" fmla="*/ 59 h 297"/>
              <a:gd name="T76" fmla="*/ 180 w 300"/>
              <a:gd name="T77" fmla="*/ 57 h 297"/>
              <a:gd name="T78" fmla="*/ 239 w 300"/>
              <a:gd name="T79" fmla="*/ 15 h 297"/>
              <a:gd name="T80" fmla="*/ 237 w 300"/>
              <a:gd name="T81" fmla="*/ 59 h 297"/>
              <a:gd name="T82" fmla="*/ 227 w 300"/>
              <a:gd name="T83" fmla="*/ 76 h 297"/>
              <a:gd name="T84" fmla="*/ 122 w 300"/>
              <a:gd name="T85" fmla="*/ 83 h 297"/>
              <a:gd name="T86" fmla="*/ 145 w 300"/>
              <a:gd name="T87" fmla="*/ 72 h 297"/>
              <a:gd name="T88" fmla="*/ 108 w 300"/>
              <a:gd name="T89" fmla="*/ 76 h 297"/>
              <a:gd name="T90" fmla="*/ 123 w 300"/>
              <a:gd name="T91" fmla="*/ 78 h 297"/>
              <a:gd name="T92" fmla="*/ 180 w 300"/>
              <a:gd name="T93" fmla="*/ 76 h 297"/>
              <a:gd name="T94" fmla="*/ 192 w 300"/>
              <a:gd name="T95" fmla="*/ 72 h 297"/>
              <a:gd name="T96" fmla="*/ 155 w 300"/>
              <a:gd name="T97" fmla="*/ 83 h 297"/>
              <a:gd name="T98" fmla="*/ 178 w 300"/>
              <a:gd name="T99" fmla="*/ 78 h 297"/>
              <a:gd name="T100" fmla="*/ 158 w 300"/>
              <a:gd name="T101" fmla="*/ 101 h 297"/>
              <a:gd name="T102" fmla="*/ 142 w 300"/>
              <a:gd name="T103" fmla="*/ 118 h 297"/>
              <a:gd name="T104" fmla="*/ 158 w 300"/>
              <a:gd name="T105" fmla="*/ 101 h 297"/>
              <a:gd name="T106" fmla="*/ 129 w 300"/>
              <a:gd name="T107" fmla="*/ 91 h 297"/>
              <a:gd name="T108" fmla="*/ 133 w 300"/>
              <a:gd name="T109" fmla="*/ 141 h 297"/>
              <a:gd name="T110" fmla="*/ 171 w 300"/>
              <a:gd name="T111" fmla="*/ 91 h 297"/>
              <a:gd name="T112" fmla="*/ 167 w 300"/>
              <a:gd name="T113" fmla="*/ 141 h 297"/>
              <a:gd name="T114" fmla="*/ 171 w 300"/>
              <a:gd name="T115" fmla="*/ 91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00" h="297">
                <a:moveTo>
                  <a:pt x="65" y="12"/>
                </a:moveTo>
                <a:cubicBezTo>
                  <a:pt x="65" y="2"/>
                  <a:pt x="65" y="2"/>
                  <a:pt x="65" y="2"/>
                </a:cubicBezTo>
                <a:cubicBezTo>
                  <a:pt x="65" y="1"/>
                  <a:pt x="67" y="0"/>
                  <a:pt x="68" y="0"/>
                </a:cubicBezTo>
                <a:cubicBezTo>
                  <a:pt x="113" y="0"/>
                  <a:pt x="113" y="0"/>
                  <a:pt x="113" y="0"/>
                </a:cubicBezTo>
                <a:cubicBezTo>
                  <a:pt x="114" y="0"/>
                  <a:pt x="115" y="1"/>
                  <a:pt x="115" y="2"/>
                </a:cubicBezTo>
                <a:cubicBezTo>
                  <a:pt x="115" y="12"/>
                  <a:pt x="115" y="12"/>
                  <a:pt x="115" y="12"/>
                </a:cubicBezTo>
                <a:lnTo>
                  <a:pt x="65" y="12"/>
                </a:lnTo>
                <a:close/>
                <a:moveTo>
                  <a:pt x="235" y="12"/>
                </a:moveTo>
                <a:cubicBezTo>
                  <a:pt x="235" y="2"/>
                  <a:pt x="235" y="2"/>
                  <a:pt x="235" y="2"/>
                </a:cubicBezTo>
                <a:cubicBezTo>
                  <a:pt x="235" y="1"/>
                  <a:pt x="233" y="0"/>
                  <a:pt x="232" y="0"/>
                </a:cubicBezTo>
                <a:cubicBezTo>
                  <a:pt x="187" y="0"/>
                  <a:pt x="187" y="0"/>
                  <a:pt x="187" y="0"/>
                </a:cubicBezTo>
                <a:cubicBezTo>
                  <a:pt x="186" y="0"/>
                  <a:pt x="185" y="1"/>
                  <a:pt x="185" y="2"/>
                </a:cubicBezTo>
                <a:cubicBezTo>
                  <a:pt x="185" y="12"/>
                  <a:pt x="185" y="12"/>
                  <a:pt x="185" y="12"/>
                </a:cubicBezTo>
                <a:lnTo>
                  <a:pt x="235" y="12"/>
                </a:lnTo>
                <a:close/>
                <a:moveTo>
                  <a:pt x="98" y="295"/>
                </a:moveTo>
                <a:cubicBezTo>
                  <a:pt x="98" y="273"/>
                  <a:pt x="98" y="273"/>
                  <a:pt x="98" y="273"/>
                </a:cubicBezTo>
                <a:cubicBezTo>
                  <a:pt x="0" y="273"/>
                  <a:pt x="0" y="273"/>
                  <a:pt x="0" y="273"/>
                </a:cubicBezTo>
                <a:cubicBezTo>
                  <a:pt x="0" y="295"/>
                  <a:pt x="0" y="295"/>
                  <a:pt x="0" y="295"/>
                </a:cubicBezTo>
                <a:cubicBezTo>
                  <a:pt x="0" y="296"/>
                  <a:pt x="1" y="297"/>
                  <a:pt x="2" y="297"/>
                </a:cubicBezTo>
                <a:cubicBezTo>
                  <a:pt x="95" y="297"/>
                  <a:pt x="95" y="297"/>
                  <a:pt x="95" y="297"/>
                </a:cubicBezTo>
                <a:cubicBezTo>
                  <a:pt x="97" y="297"/>
                  <a:pt x="98" y="296"/>
                  <a:pt x="98" y="295"/>
                </a:cubicBezTo>
                <a:close/>
                <a:moveTo>
                  <a:pt x="205" y="297"/>
                </a:moveTo>
                <a:cubicBezTo>
                  <a:pt x="298" y="297"/>
                  <a:pt x="298" y="297"/>
                  <a:pt x="298" y="297"/>
                </a:cubicBezTo>
                <a:cubicBezTo>
                  <a:pt x="299" y="297"/>
                  <a:pt x="300" y="296"/>
                  <a:pt x="300" y="295"/>
                </a:cubicBezTo>
                <a:cubicBezTo>
                  <a:pt x="300" y="273"/>
                  <a:pt x="300" y="273"/>
                  <a:pt x="300" y="273"/>
                </a:cubicBezTo>
                <a:cubicBezTo>
                  <a:pt x="202" y="273"/>
                  <a:pt x="202" y="273"/>
                  <a:pt x="202" y="273"/>
                </a:cubicBezTo>
                <a:cubicBezTo>
                  <a:pt x="202" y="295"/>
                  <a:pt x="202" y="295"/>
                  <a:pt x="202" y="295"/>
                </a:cubicBezTo>
                <a:cubicBezTo>
                  <a:pt x="202" y="296"/>
                  <a:pt x="203" y="297"/>
                  <a:pt x="205" y="297"/>
                </a:cubicBezTo>
                <a:close/>
                <a:moveTo>
                  <a:pt x="263" y="76"/>
                </a:moveTo>
                <a:cubicBezTo>
                  <a:pt x="267" y="76"/>
                  <a:pt x="270" y="79"/>
                  <a:pt x="271" y="83"/>
                </a:cubicBezTo>
                <a:cubicBezTo>
                  <a:pt x="275" y="169"/>
                  <a:pt x="275" y="169"/>
                  <a:pt x="275" y="169"/>
                </a:cubicBezTo>
                <a:cubicBezTo>
                  <a:pt x="299" y="268"/>
                  <a:pt x="299" y="268"/>
                  <a:pt x="299" y="268"/>
                </a:cubicBezTo>
                <a:cubicBezTo>
                  <a:pt x="204" y="268"/>
                  <a:pt x="204" y="268"/>
                  <a:pt x="204" y="268"/>
                </a:cubicBezTo>
                <a:cubicBezTo>
                  <a:pt x="227" y="169"/>
                  <a:pt x="227" y="169"/>
                  <a:pt x="227" y="169"/>
                </a:cubicBezTo>
                <a:cubicBezTo>
                  <a:pt x="185" y="169"/>
                  <a:pt x="185" y="169"/>
                  <a:pt x="185" y="169"/>
                </a:cubicBezTo>
                <a:cubicBezTo>
                  <a:pt x="183" y="169"/>
                  <a:pt x="182" y="168"/>
                  <a:pt x="182" y="166"/>
                </a:cubicBezTo>
                <a:cubicBezTo>
                  <a:pt x="181" y="152"/>
                  <a:pt x="181" y="152"/>
                  <a:pt x="181" y="152"/>
                </a:cubicBezTo>
                <a:cubicBezTo>
                  <a:pt x="155" y="152"/>
                  <a:pt x="155" y="152"/>
                  <a:pt x="155" y="152"/>
                </a:cubicBezTo>
                <a:cubicBezTo>
                  <a:pt x="155" y="158"/>
                  <a:pt x="155" y="158"/>
                  <a:pt x="155" y="158"/>
                </a:cubicBezTo>
                <a:cubicBezTo>
                  <a:pt x="155" y="159"/>
                  <a:pt x="154" y="159"/>
                  <a:pt x="154" y="159"/>
                </a:cubicBezTo>
                <a:cubicBezTo>
                  <a:pt x="146" y="159"/>
                  <a:pt x="146" y="159"/>
                  <a:pt x="146" y="159"/>
                </a:cubicBezTo>
                <a:cubicBezTo>
                  <a:pt x="146" y="159"/>
                  <a:pt x="145" y="159"/>
                  <a:pt x="145" y="158"/>
                </a:cubicBezTo>
                <a:cubicBezTo>
                  <a:pt x="145" y="152"/>
                  <a:pt x="145" y="152"/>
                  <a:pt x="145" y="152"/>
                </a:cubicBezTo>
                <a:cubicBezTo>
                  <a:pt x="119" y="152"/>
                  <a:pt x="119" y="152"/>
                  <a:pt x="119" y="152"/>
                </a:cubicBezTo>
                <a:cubicBezTo>
                  <a:pt x="118" y="166"/>
                  <a:pt x="118" y="166"/>
                  <a:pt x="118" y="166"/>
                </a:cubicBezTo>
                <a:cubicBezTo>
                  <a:pt x="118" y="168"/>
                  <a:pt x="117" y="169"/>
                  <a:pt x="115" y="169"/>
                </a:cubicBezTo>
                <a:cubicBezTo>
                  <a:pt x="73" y="169"/>
                  <a:pt x="73" y="169"/>
                  <a:pt x="73" y="169"/>
                </a:cubicBezTo>
                <a:cubicBezTo>
                  <a:pt x="96" y="268"/>
                  <a:pt x="96" y="268"/>
                  <a:pt x="96" y="268"/>
                </a:cubicBezTo>
                <a:cubicBezTo>
                  <a:pt x="1" y="268"/>
                  <a:pt x="1" y="268"/>
                  <a:pt x="1" y="268"/>
                </a:cubicBezTo>
                <a:cubicBezTo>
                  <a:pt x="25" y="169"/>
                  <a:pt x="25" y="169"/>
                  <a:pt x="25" y="169"/>
                </a:cubicBezTo>
                <a:cubicBezTo>
                  <a:pt x="34" y="83"/>
                  <a:pt x="34" y="83"/>
                  <a:pt x="34" y="83"/>
                </a:cubicBezTo>
                <a:cubicBezTo>
                  <a:pt x="34" y="79"/>
                  <a:pt x="38" y="76"/>
                  <a:pt x="42" y="76"/>
                </a:cubicBezTo>
                <a:cubicBezTo>
                  <a:pt x="73" y="76"/>
                  <a:pt x="73" y="76"/>
                  <a:pt x="73" y="76"/>
                </a:cubicBezTo>
                <a:cubicBezTo>
                  <a:pt x="73" y="59"/>
                  <a:pt x="73" y="59"/>
                  <a:pt x="73" y="59"/>
                </a:cubicBezTo>
                <a:cubicBezTo>
                  <a:pt x="63" y="59"/>
                  <a:pt x="63" y="59"/>
                  <a:pt x="63" y="59"/>
                </a:cubicBezTo>
                <a:cubicBezTo>
                  <a:pt x="62" y="59"/>
                  <a:pt x="61" y="58"/>
                  <a:pt x="61" y="57"/>
                </a:cubicBezTo>
                <a:cubicBezTo>
                  <a:pt x="61" y="15"/>
                  <a:pt x="61" y="15"/>
                  <a:pt x="61" y="15"/>
                </a:cubicBezTo>
                <a:cubicBezTo>
                  <a:pt x="120" y="15"/>
                  <a:pt x="120" y="15"/>
                  <a:pt x="120" y="15"/>
                </a:cubicBezTo>
                <a:cubicBezTo>
                  <a:pt x="120" y="57"/>
                  <a:pt x="120" y="57"/>
                  <a:pt x="120" y="57"/>
                </a:cubicBezTo>
                <a:cubicBezTo>
                  <a:pt x="120" y="58"/>
                  <a:pt x="119" y="59"/>
                  <a:pt x="118" y="59"/>
                </a:cubicBezTo>
                <a:cubicBezTo>
                  <a:pt x="108" y="59"/>
                  <a:pt x="108" y="59"/>
                  <a:pt x="108" y="59"/>
                </a:cubicBezTo>
                <a:cubicBezTo>
                  <a:pt x="108" y="68"/>
                  <a:pt x="108" y="68"/>
                  <a:pt x="108" y="68"/>
                </a:cubicBezTo>
                <a:cubicBezTo>
                  <a:pt x="145" y="68"/>
                  <a:pt x="145" y="68"/>
                  <a:pt x="145" y="68"/>
                </a:cubicBezTo>
                <a:cubicBezTo>
                  <a:pt x="145" y="62"/>
                  <a:pt x="145" y="62"/>
                  <a:pt x="145" y="62"/>
                </a:cubicBezTo>
                <a:cubicBezTo>
                  <a:pt x="142" y="62"/>
                  <a:pt x="142" y="62"/>
                  <a:pt x="142" y="62"/>
                </a:cubicBezTo>
                <a:cubicBezTo>
                  <a:pt x="141" y="62"/>
                  <a:pt x="140" y="61"/>
                  <a:pt x="140" y="61"/>
                </a:cubicBezTo>
                <a:cubicBezTo>
                  <a:pt x="140" y="56"/>
                  <a:pt x="140" y="56"/>
                  <a:pt x="140" y="56"/>
                </a:cubicBezTo>
                <a:cubicBezTo>
                  <a:pt x="140" y="55"/>
                  <a:pt x="141" y="55"/>
                  <a:pt x="142" y="55"/>
                </a:cubicBezTo>
                <a:cubicBezTo>
                  <a:pt x="158" y="55"/>
                  <a:pt x="158" y="55"/>
                  <a:pt x="158" y="55"/>
                </a:cubicBezTo>
                <a:cubicBezTo>
                  <a:pt x="159" y="55"/>
                  <a:pt x="160" y="55"/>
                  <a:pt x="160" y="56"/>
                </a:cubicBezTo>
                <a:cubicBezTo>
                  <a:pt x="160" y="61"/>
                  <a:pt x="160" y="61"/>
                  <a:pt x="160" y="61"/>
                </a:cubicBezTo>
                <a:cubicBezTo>
                  <a:pt x="160" y="61"/>
                  <a:pt x="159" y="62"/>
                  <a:pt x="158" y="62"/>
                </a:cubicBezTo>
                <a:cubicBezTo>
                  <a:pt x="155" y="62"/>
                  <a:pt x="155" y="62"/>
                  <a:pt x="155" y="62"/>
                </a:cubicBezTo>
                <a:cubicBezTo>
                  <a:pt x="155" y="68"/>
                  <a:pt x="155" y="68"/>
                  <a:pt x="155" y="68"/>
                </a:cubicBezTo>
                <a:cubicBezTo>
                  <a:pt x="192" y="68"/>
                  <a:pt x="192" y="68"/>
                  <a:pt x="192" y="68"/>
                </a:cubicBezTo>
                <a:cubicBezTo>
                  <a:pt x="192" y="59"/>
                  <a:pt x="192" y="59"/>
                  <a:pt x="192" y="59"/>
                </a:cubicBezTo>
                <a:cubicBezTo>
                  <a:pt x="182" y="59"/>
                  <a:pt x="182" y="59"/>
                  <a:pt x="182" y="59"/>
                </a:cubicBezTo>
                <a:cubicBezTo>
                  <a:pt x="181" y="59"/>
                  <a:pt x="180" y="58"/>
                  <a:pt x="180" y="57"/>
                </a:cubicBezTo>
                <a:cubicBezTo>
                  <a:pt x="180" y="15"/>
                  <a:pt x="180" y="15"/>
                  <a:pt x="180" y="15"/>
                </a:cubicBezTo>
                <a:cubicBezTo>
                  <a:pt x="239" y="15"/>
                  <a:pt x="239" y="15"/>
                  <a:pt x="239" y="15"/>
                </a:cubicBezTo>
                <a:cubicBezTo>
                  <a:pt x="239" y="57"/>
                  <a:pt x="239" y="57"/>
                  <a:pt x="239" y="57"/>
                </a:cubicBezTo>
                <a:cubicBezTo>
                  <a:pt x="239" y="58"/>
                  <a:pt x="238" y="59"/>
                  <a:pt x="237" y="59"/>
                </a:cubicBezTo>
                <a:cubicBezTo>
                  <a:pt x="227" y="59"/>
                  <a:pt x="227" y="59"/>
                  <a:pt x="227" y="59"/>
                </a:cubicBezTo>
                <a:cubicBezTo>
                  <a:pt x="227" y="76"/>
                  <a:pt x="227" y="76"/>
                  <a:pt x="227" y="76"/>
                </a:cubicBezTo>
                <a:lnTo>
                  <a:pt x="263" y="76"/>
                </a:lnTo>
                <a:close/>
                <a:moveTo>
                  <a:pt x="122" y="83"/>
                </a:moveTo>
                <a:cubicBezTo>
                  <a:pt x="145" y="83"/>
                  <a:pt x="145" y="83"/>
                  <a:pt x="145" y="83"/>
                </a:cubicBezTo>
                <a:cubicBezTo>
                  <a:pt x="145" y="72"/>
                  <a:pt x="145" y="72"/>
                  <a:pt x="145" y="72"/>
                </a:cubicBezTo>
                <a:cubicBezTo>
                  <a:pt x="108" y="72"/>
                  <a:pt x="108" y="72"/>
                  <a:pt x="108" y="72"/>
                </a:cubicBezTo>
                <a:cubicBezTo>
                  <a:pt x="108" y="76"/>
                  <a:pt x="108" y="76"/>
                  <a:pt x="108" y="76"/>
                </a:cubicBezTo>
                <a:cubicBezTo>
                  <a:pt x="120" y="76"/>
                  <a:pt x="120" y="76"/>
                  <a:pt x="120" y="76"/>
                </a:cubicBezTo>
                <a:cubicBezTo>
                  <a:pt x="122" y="76"/>
                  <a:pt x="123" y="77"/>
                  <a:pt x="123" y="78"/>
                </a:cubicBezTo>
                <a:lnTo>
                  <a:pt x="122" y="83"/>
                </a:lnTo>
                <a:close/>
                <a:moveTo>
                  <a:pt x="180" y="76"/>
                </a:moveTo>
                <a:cubicBezTo>
                  <a:pt x="192" y="76"/>
                  <a:pt x="192" y="76"/>
                  <a:pt x="192" y="76"/>
                </a:cubicBezTo>
                <a:cubicBezTo>
                  <a:pt x="192" y="72"/>
                  <a:pt x="192" y="72"/>
                  <a:pt x="192" y="72"/>
                </a:cubicBezTo>
                <a:cubicBezTo>
                  <a:pt x="155" y="72"/>
                  <a:pt x="155" y="72"/>
                  <a:pt x="155" y="72"/>
                </a:cubicBezTo>
                <a:cubicBezTo>
                  <a:pt x="155" y="83"/>
                  <a:pt x="155" y="83"/>
                  <a:pt x="155" y="83"/>
                </a:cubicBezTo>
                <a:cubicBezTo>
                  <a:pt x="178" y="83"/>
                  <a:pt x="178" y="83"/>
                  <a:pt x="178" y="83"/>
                </a:cubicBezTo>
                <a:cubicBezTo>
                  <a:pt x="178" y="78"/>
                  <a:pt x="178" y="78"/>
                  <a:pt x="178" y="78"/>
                </a:cubicBezTo>
                <a:cubicBezTo>
                  <a:pt x="177" y="77"/>
                  <a:pt x="178" y="76"/>
                  <a:pt x="180" y="76"/>
                </a:cubicBezTo>
                <a:close/>
                <a:moveTo>
                  <a:pt x="158" y="101"/>
                </a:moveTo>
                <a:cubicBezTo>
                  <a:pt x="142" y="101"/>
                  <a:pt x="142" y="101"/>
                  <a:pt x="142" y="101"/>
                </a:cubicBezTo>
                <a:cubicBezTo>
                  <a:pt x="142" y="118"/>
                  <a:pt x="142" y="118"/>
                  <a:pt x="142" y="118"/>
                </a:cubicBezTo>
                <a:cubicBezTo>
                  <a:pt x="158" y="118"/>
                  <a:pt x="158" y="118"/>
                  <a:pt x="158" y="118"/>
                </a:cubicBezTo>
                <a:lnTo>
                  <a:pt x="158" y="101"/>
                </a:lnTo>
                <a:close/>
                <a:moveTo>
                  <a:pt x="133" y="91"/>
                </a:moveTo>
                <a:cubicBezTo>
                  <a:pt x="129" y="91"/>
                  <a:pt x="129" y="91"/>
                  <a:pt x="129" y="91"/>
                </a:cubicBezTo>
                <a:cubicBezTo>
                  <a:pt x="129" y="141"/>
                  <a:pt x="129" y="141"/>
                  <a:pt x="129" y="141"/>
                </a:cubicBezTo>
                <a:cubicBezTo>
                  <a:pt x="133" y="141"/>
                  <a:pt x="133" y="141"/>
                  <a:pt x="133" y="141"/>
                </a:cubicBezTo>
                <a:lnTo>
                  <a:pt x="133" y="91"/>
                </a:lnTo>
                <a:close/>
                <a:moveTo>
                  <a:pt x="171" y="91"/>
                </a:moveTo>
                <a:cubicBezTo>
                  <a:pt x="167" y="91"/>
                  <a:pt x="167" y="91"/>
                  <a:pt x="167" y="91"/>
                </a:cubicBezTo>
                <a:cubicBezTo>
                  <a:pt x="167" y="141"/>
                  <a:pt x="167" y="141"/>
                  <a:pt x="167" y="141"/>
                </a:cubicBezTo>
                <a:cubicBezTo>
                  <a:pt x="171" y="141"/>
                  <a:pt x="171" y="141"/>
                  <a:pt x="171" y="141"/>
                </a:cubicBezTo>
                <a:lnTo>
                  <a:pt x="171" y="91"/>
                </a:lnTo>
                <a:close/>
              </a:path>
            </a:pathLst>
          </a:custGeom>
          <a:solidFill>
            <a:schemeClr val="accent2"/>
          </a:solidFill>
          <a:ln>
            <a:noFill/>
          </a:ln>
        </p:spPr>
        <p:txBody>
          <a:bodyPr vert="horz" wrap="square" lIns="82305" tIns="41153" rIns="82305" bIns="41153" numCol="1" anchor="t" anchorCtr="0" compatLnSpc="1">
            <a:prstTxWarp prst="textNoShape">
              <a:avLst/>
            </a:prstTxWarp>
          </a:bodyPr>
          <a:lstStyle/>
          <a:p>
            <a:pPr defTabSz="914363"/>
            <a:endParaRPr lang="en-US" sz="1600">
              <a:solidFill>
                <a:srgbClr val="292929"/>
              </a:solidFill>
            </a:endParaRPr>
          </a:p>
        </p:txBody>
      </p:sp>
    </p:spTree>
    <p:extLst>
      <p:ext uri="{BB962C8B-B14F-4D97-AF65-F5344CB8AC3E}">
        <p14:creationId xmlns:p14="http://schemas.microsoft.com/office/powerpoint/2010/main" val="2965387074"/>
      </p:ext>
    </p:extLst>
  </p:cSld>
  <p:clrMapOvr>
    <a:masterClrMapping/>
  </p:clrMapOvr>
  <p:transition>
    <p:fade/>
  </p:transition>
</p:sldLayout>
</file>

<file path=ppt/slideLayouts/slideLayout514.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363"/>
              <a:endParaRPr lang="en-US" sz="1800" dirty="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363"/>
              <a:endParaRPr lang="en-US" sz="1800" dirty="0">
                <a:solidFill>
                  <a:srgbClr val="292929"/>
                </a:solidFill>
              </a:endParaRPr>
            </a:p>
          </p:txBody>
        </p:sp>
      </p:grpSp>
    </p:spTree>
    <p:extLst>
      <p:ext uri="{BB962C8B-B14F-4D97-AF65-F5344CB8AC3E}">
        <p14:creationId xmlns:p14="http://schemas.microsoft.com/office/powerpoint/2010/main" val="2904379993"/>
      </p:ext>
    </p:extLst>
  </p:cSld>
  <p:clrMapOvr>
    <a:masterClrMapping/>
  </p:clrMapOvr>
  <p:transition>
    <p:fade/>
  </p:transition>
  <p:timing>
    <p:tnLst>
      <p:par>
        <p:cTn id="1" dur="indefinite" restart="never" nodeType="tmRoot"/>
      </p:par>
    </p:tnLst>
  </p:timing>
</p:sldLayout>
</file>

<file path=ppt/slideLayouts/slideLayout515.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dirty="0">
              <a:solidFill>
                <a:srgbClr val="292929"/>
              </a:solidFill>
            </a:endParaRPr>
          </a:p>
        </p:txBody>
      </p:sp>
    </p:spTree>
    <p:extLst>
      <p:ext uri="{BB962C8B-B14F-4D97-AF65-F5344CB8AC3E}">
        <p14:creationId xmlns:p14="http://schemas.microsoft.com/office/powerpoint/2010/main" val="1527818261"/>
      </p:ext>
    </p:extLst>
  </p:cSld>
  <p:clrMapOvr>
    <a:masterClrMapping/>
  </p:clrMapOvr>
  <p:transition>
    <p:fade/>
  </p:transition>
  <p:timing>
    <p:tnLst>
      <p:par>
        <p:cTn id="1" dur="indefinite" restart="never" nodeType="tmRoot"/>
      </p:par>
    </p:tnLst>
  </p:timing>
</p:sldLayout>
</file>

<file path=ppt/slideLayouts/slideLayout516.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dirty="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dirty="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dirty="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dirty="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dirty="0">
                <a:solidFill>
                  <a:srgbClr val="292929"/>
                </a:solidFill>
              </a:endParaRPr>
            </a:p>
          </p:txBody>
        </p:sp>
      </p:grpSp>
    </p:spTree>
    <p:extLst>
      <p:ext uri="{BB962C8B-B14F-4D97-AF65-F5344CB8AC3E}">
        <p14:creationId xmlns:p14="http://schemas.microsoft.com/office/powerpoint/2010/main" val="3936176808"/>
      </p:ext>
    </p:extLst>
  </p:cSld>
  <p:clrMapOvr>
    <a:masterClrMapping/>
  </p:clrMapOvr>
  <p:transition>
    <p:fade/>
  </p:transition>
  <p:timing>
    <p:tnLst>
      <p:par>
        <p:cTn id="1" dur="indefinite" restart="never" nodeType="tmRoot"/>
      </p:par>
    </p:tnLst>
  </p:timing>
</p:sldLayout>
</file>

<file path=ppt/slideLayouts/slideLayout517.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5673"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914363"/>
            <a:endParaRPr lang="en-US" sz="1600" dirty="0">
              <a:solidFill>
                <a:srgbClr val="292929"/>
              </a:solidFill>
            </a:endParaRPr>
          </a:p>
        </p:txBody>
      </p:sp>
    </p:spTree>
    <p:extLst>
      <p:ext uri="{BB962C8B-B14F-4D97-AF65-F5344CB8AC3E}">
        <p14:creationId xmlns:p14="http://schemas.microsoft.com/office/powerpoint/2010/main" val="60570412"/>
      </p:ext>
    </p:extLst>
  </p:cSld>
  <p:clrMapOvr>
    <a:masterClrMapping/>
  </p:clrMapOvr>
  <p:transition>
    <p:fade/>
  </p:transition>
  <p:timing>
    <p:tnLst>
      <p:par>
        <p:cTn id="1" dur="indefinite" restart="never" nodeType="tmRoot"/>
      </p:par>
    </p:tnLst>
  </p:timing>
</p:sldLayout>
</file>

<file path=ppt/slideLayouts/slideLayout518.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5072"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dirty="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dirty="0">
                <a:solidFill>
                  <a:srgbClr val="292929"/>
                </a:solidFill>
              </a:endParaRPr>
            </a:p>
          </p:txBody>
        </p:sp>
      </p:grpSp>
    </p:spTree>
    <p:extLst>
      <p:ext uri="{BB962C8B-B14F-4D97-AF65-F5344CB8AC3E}">
        <p14:creationId xmlns:p14="http://schemas.microsoft.com/office/powerpoint/2010/main" val="604666482"/>
      </p:ext>
    </p:extLst>
  </p:cSld>
  <p:clrMapOvr>
    <a:masterClrMapping/>
  </p:clrMapOvr>
  <p:transition>
    <p:fade/>
  </p:transition>
  <p:timing>
    <p:tnLst>
      <p:par>
        <p:cTn id="1" dur="indefinite" restart="never" nodeType="tmRoot"/>
      </p:par>
    </p:tnLst>
  </p:timing>
</p:sldLayout>
</file>

<file path=ppt/slideLayouts/slideLayout519.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3467676"/>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48"/>
            <a:ext cx="2507214" cy="291353"/>
          </a:xfrm>
          <a:prstGeom prst="rect">
            <a:avLst/>
          </a:prstGeom>
        </p:spPr>
      </p:pic>
    </p:spTree>
    <p:extLst>
      <p:ext uri="{BB962C8B-B14F-4D97-AF65-F5344CB8AC3E}">
        <p14:creationId xmlns:p14="http://schemas.microsoft.com/office/powerpoint/2010/main" val="3856369743"/>
      </p:ext>
    </p:extLst>
  </p:cSld>
  <p:clrMapOvr>
    <a:masterClrMapping/>
  </p:clrMapOvr>
  <p:transition>
    <p:fade/>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836" y="1447801"/>
            <a:ext cx="5396365" cy="2462213"/>
          </a:xfrm>
        </p:spPr>
        <p:txBody>
          <a:bodyPr/>
          <a:lstStyle>
            <a:lvl1pPr marL="0" indent="0">
              <a:spcBef>
                <a:spcPts val="1200"/>
              </a:spcBef>
              <a:buNone/>
              <a:defRPr sz="4000">
                <a:solidFill>
                  <a:schemeClr val="tx1">
                    <a:alpha val="99000"/>
                  </a:schemeClr>
                </a:solidFill>
                <a:latin typeface="+mj-lt"/>
              </a:defRPr>
            </a:lvl1pPr>
            <a:lvl2pPr marL="0" indent="0">
              <a:buNone/>
              <a:defRPr sz="2000">
                <a:solidFill>
                  <a:schemeClr val="tx1">
                    <a:alpha val="99000"/>
                  </a:schemeClr>
                </a:solidFill>
              </a:defRPr>
            </a:lvl2pPr>
            <a:lvl3pPr marL="233344" indent="0">
              <a:buNone/>
              <a:defRPr sz="2000">
                <a:solidFill>
                  <a:schemeClr val="tx1">
                    <a:alpha val="99000"/>
                  </a:schemeClr>
                </a:solidFill>
              </a:defRPr>
            </a:lvl3pPr>
            <a:lvl4pPr marL="457161" indent="0">
              <a:buNone/>
              <a:defRPr sz="2000">
                <a:solidFill>
                  <a:schemeClr val="tx1">
                    <a:alpha val="99000"/>
                  </a:schemeClr>
                </a:solidFill>
              </a:defRPr>
            </a:lvl4pPr>
            <a:lvl5pPr marL="693680" indent="0">
              <a:buNone/>
              <a:defRPr sz="2000">
                <a:solidFill>
                  <a:schemeClr val="tx1">
                    <a:alpha val="99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9562" y="1447801"/>
            <a:ext cx="5396365" cy="2462213"/>
          </a:xfrm>
        </p:spPr>
        <p:txBody>
          <a:bodyPr/>
          <a:lstStyle>
            <a:lvl1pPr marL="0" indent="0">
              <a:spcBef>
                <a:spcPts val="1200"/>
              </a:spcBef>
              <a:buNone/>
              <a:defRPr lang="en-US" sz="4000" kern="1200" spc="-71" baseline="0" dirty="0" smtClean="0">
                <a:solidFill>
                  <a:schemeClr val="tx1">
                    <a:alpha val="99000"/>
                  </a:schemeClr>
                </a:solidFill>
                <a:latin typeface="+mj-lt"/>
                <a:ea typeface="+mn-ea"/>
                <a:cs typeface="+mn-cs"/>
              </a:defRPr>
            </a:lvl1pPr>
            <a:lvl2pPr marL="317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344"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33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332"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1320674576"/>
      </p:ext>
    </p:extLst>
  </p:cSld>
  <p:clrMapOvr>
    <a:masterClrMapping/>
  </p:clrMapOvr>
  <p:transition>
    <p:fade/>
  </p:transition>
  <p:timing>
    <p:tnLst>
      <p:par>
        <p:cTn id="1" dur="indefinite" restart="never" nodeType="tmRoot"/>
      </p:par>
    </p:tnLst>
  </p:timing>
</p:sldLayout>
</file>

<file path=ppt/slideLayouts/slideLayout520.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2299" y="3140274"/>
            <a:ext cx="3547400" cy="577452"/>
          </a:xfrm>
          <a:prstGeom prst="rect">
            <a:avLst/>
          </a:prstGeom>
          <a:noFill/>
          <a:ln>
            <a:noFill/>
          </a:ln>
        </p:spPr>
      </p:pic>
      <p:sp>
        <p:nvSpPr>
          <p:cNvPr id="3" name="Text Box 3"/>
          <p:cNvSpPr txBox="1">
            <a:spLocks noChangeArrowheads="1"/>
          </p:cNvSpPr>
          <p:nvPr userDrawn="1"/>
        </p:nvSpPr>
        <p:spPr bwMode="blackWhite">
          <a:xfrm>
            <a:off x="508001" y="6083573"/>
            <a:ext cx="1117600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rgbClr val="FFFFFF">
                    <a:alpha val="99000"/>
                  </a:srgbClr>
                </a:solidFill>
                <a:cs typeface="Arial" charset="0"/>
              </a:rPr>
              <a:t>© </a:t>
            </a:r>
            <a:r>
              <a:rPr lang="en-US" sz="700" dirty="0" smtClean="0">
                <a:solidFill>
                  <a:srgbClr val="FFFFFF">
                    <a:alpha val="99000"/>
                  </a:srgbClr>
                </a:solidFill>
                <a:cs typeface="Arial" charset="0"/>
              </a:rPr>
              <a:t>2011 Microsoft </a:t>
            </a:r>
            <a:r>
              <a:rPr lang="en-US" sz="700"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4099"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solidFill>
                  <a:srgbClr val="FFFFFF">
                    <a:alpha val="99000"/>
                  </a:srgbClr>
                </a:solidFill>
                <a:cs typeface="Arial" charset="0"/>
              </a:rPr>
              <a:t>MICROSOFT </a:t>
            </a:r>
            <a:r>
              <a:rPr lang="en-US" sz="700"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2057477385"/>
      </p:ext>
    </p:extLst>
  </p:cSld>
  <p:clrMapOvr>
    <a:masterClrMapping/>
  </p:clrMapOvr>
  <p:transition>
    <p:fade/>
  </p:transition>
  <p:timing>
    <p:tnLst>
      <p:par>
        <p:cTn id="1" dur="indefinite" restart="never" nodeType="tmRoot"/>
      </p:par>
    </p:tnLst>
  </p:timing>
</p:sldLayout>
</file>

<file path=ppt/slideLayouts/slideLayout521.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1"/>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7" y="4343400"/>
            <a:ext cx="7515594"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1"/>
            <a:ext cx="1596068"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2954552275"/>
      </p:ext>
    </p:extLst>
  </p:cSld>
  <p:clrMapOvr>
    <a:masterClrMapping/>
  </p:clrMapOvr>
  <p:transition>
    <p:fade/>
  </p:transition>
  <p:timing>
    <p:tnLst>
      <p:par>
        <p:cTn id="1" dur="indefinite" restart="never" nodeType="tmRoot"/>
      </p:par>
    </p:tnLst>
  </p:timing>
</p:sldLayout>
</file>

<file path=ppt/slideLayouts/slideLayout522.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251247156"/>
      </p:ext>
    </p:extLst>
  </p:cSld>
  <p:clrMapOvr>
    <a:masterClrMapping/>
  </p:clrMapOvr>
  <p:transition>
    <p:fade/>
  </p:transition>
  <p:timing>
    <p:tnLst>
      <p:par>
        <p:cTn id="1" dur="indefinite" restart="never" nodeType="tmRoot"/>
      </p:par>
    </p:tnLst>
  </p:timing>
</p:sldLayout>
</file>

<file path=ppt/slideLayouts/slideLayout52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3164263264"/>
      </p:ext>
    </p:extLst>
  </p:cSld>
  <p:clrMapOvr>
    <a:masterClrMapping/>
  </p:clrMapOvr>
  <p:transition>
    <p:fade/>
  </p:transition>
  <p:timing>
    <p:tnLst>
      <p:par>
        <p:cTn id="1" dur="indefinite" restart="never" nodeType="tmRoot"/>
      </p:par>
    </p:tnLst>
  </p:timing>
</p:sldLayout>
</file>

<file path=ppt/slideLayouts/slideLayout52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mj-lt"/>
                <a:cs typeface="Consolas" pitchFamily="49" charset="0"/>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a:defRPr>
                <a:latin typeface="+mj-lt"/>
                <a:cs typeface="Consolas" pitchFamily="49" charset="0"/>
              </a:defRPr>
            </a:lvl1pPr>
            <a:lvl2pPr>
              <a:defRPr>
                <a:latin typeface="+mj-lt"/>
                <a:cs typeface="Consolas" pitchFamily="49" charset="0"/>
              </a:defRPr>
            </a:lvl2pPr>
            <a:lvl3pPr>
              <a:defRPr>
                <a:latin typeface="+mj-lt"/>
                <a:cs typeface="Consolas" pitchFamily="49" charset="0"/>
              </a:defRPr>
            </a:lvl3pPr>
            <a:lvl4pPr>
              <a:defRPr>
                <a:latin typeface="+mj-lt"/>
                <a:cs typeface="Consolas" pitchFamily="49" charset="0"/>
              </a:defRPr>
            </a:lvl4pPr>
            <a:lvl5pPr>
              <a:defRPr>
                <a:latin typeface="+mj-lt"/>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609600" y="6356352"/>
            <a:ext cx="2844800" cy="365125"/>
          </a:xfrm>
          <a:prstGeom prst="rect">
            <a:avLst/>
          </a:prstGeom>
        </p:spPr>
        <p:txBody>
          <a:bodyPr/>
          <a:lstStyle>
            <a:lvl1pPr>
              <a:defRPr>
                <a:latin typeface="Consolas" pitchFamily="49" charset="0"/>
                <a:cs typeface="Consolas" pitchFamily="49" charset="0"/>
              </a:defRPr>
            </a:lvl1pPr>
          </a:lstStyle>
          <a:p>
            <a:pPr defTabSz="914363"/>
            <a:fld id="{D7CE58A2-1EDC-45F0-BACE-E3574D82C834}" type="datetimeFigureOut">
              <a:rPr lang="en-US" smtClean="0">
                <a:solidFill>
                  <a:srgbClr val="292929"/>
                </a:solidFill>
              </a:rPr>
              <a:pPr defTabSz="914363"/>
              <a:t>10/10/2013</a:t>
            </a:fld>
            <a:endParaRPr lang="en-US">
              <a:solidFill>
                <a:srgbClr val="292929"/>
              </a:solidFill>
            </a:endParaRPr>
          </a:p>
        </p:txBody>
      </p:sp>
      <p:sp>
        <p:nvSpPr>
          <p:cNvPr id="5" name="Footer Placeholder 4"/>
          <p:cNvSpPr>
            <a:spLocks noGrp="1"/>
          </p:cNvSpPr>
          <p:nvPr>
            <p:ph type="ftr" sz="quarter" idx="11"/>
          </p:nvPr>
        </p:nvSpPr>
        <p:spPr>
          <a:xfrm>
            <a:off x="4165601" y="6356352"/>
            <a:ext cx="3860800" cy="365125"/>
          </a:xfrm>
          <a:prstGeom prst="rect">
            <a:avLst/>
          </a:prstGeom>
        </p:spPr>
        <p:txBody>
          <a:bodyPr/>
          <a:lstStyle>
            <a:lvl1pPr>
              <a:defRPr>
                <a:latin typeface="Consolas" pitchFamily="49" charset="0"/>
                <a:cs typeface="Consolas" pitchFamily="49" charset="0"/>
              </a:defRPr>
            </a:lvl1pPr>
          </a:lstStyle>
          <a:p>
            <a:pPr defTabSz="914363"/>
            <a:endParaRPr lang="en-US">
              <a:solidFill>
                <a:srgbClr val="292929"/>
              </a:solidFill>
            </a:endParaRPr>
          </a:p>
        </p:txBody>
      </p:sp>
      <p:sp>
        <p:nvSpPr>
          <p:cNvPr id="6" name="Slide Number Placeholder 5"/>
          <p:cNvSpPr>
            <a:spLocks noGrp="1"/>
          </p:cNvSpPr>
          <p:nvPr>
            <p:ph type="sldNum" sz="quarter" idx="12"/>
          </p:nvPr>
        </p:nvSpPr>
        <p:spPr>
          <a:xfrm>
            <a:off x="8737601" y="6356352"/>
            <a:ext cx="2844800" cy="365125"/>
          </a:xfrm>
          <a:prstGeom prst="rect">
            <a:avLst/>
          </a:prstGeom>
        </p:spPr>
        <p:txBody>
          <a:bodyPr/>
          <a:lstStyle>
            <a:lvl1pPr>
              <a:defRPr>
                <a:latin typeface="Consolas" pitchFamily="49" charset="0"/>
                <a:cs typeface="Consolas" pitchFamily="49" charset="0"/>
              </a:defRPr>
            </a:lvl1pPr>
          </a:lstStyle>
          <a:p>
            <a:pPr defTabSz="914363"/>
            <a:fld id="{ECD6441B-9D70-431A-83BF-3759963F38CF}" type="slidenum">
              <a:rPr lang="en-US" smtClean="0">
                <a:solidFill>
                  <a:srgbClr val="292929"/>
                </a:solidFill>
              </a:rPr>
              <a:pPr defTabSz="914363"/>
              <a:t>‹#›</a:t>
            </a:fld>
            <a:endParaRPr lang="en-US">
              <a:solidFill>
                <a:srgbClr val="292929"/>
              </a:solidFill>
            </a:endParaRPr>
          </a:p>
        </p:txBody>
      </p:sp>
    </p:spTree>
    <p:extLst>
      <p:ext uri="{BB962C8B-B14F-4D97-AF65-F5344CB8AC3E}">
        <p14:creationId xmlns:p14="http://schemas.microsoft.com/office/powerpoint/2010/main" val="659045362"/>
      </p:ext>
    </p:extLst>
  </p:cSld>
  <p:clrMapOvr>
    <a:masterClrMapping/>
  </p:clrMapOvr>
  <mc:AlternateContent xmlns:mc="http://schemas.openxmlformats.org/markup-compatibility/2006" xmlns:p14="http://schemas.microsoft.com/office/powerpoint/2010/main">
    <mc:Choice Requires="p14">
      <p:transition spd="slow">
        <p14:prism/>
      </p:transition>
    </mc:Choice>
    <mc:Fallback xmlns="">
      <p:transition spd="slow">
        <p:fade/>
      </p:transition>
    </mc:Fallback>
  </mc:AlternateContent>
  <p:timing>
    <p:tnLst>
      <p:par>
        <p:cTn id="1" dur="indefinite" restart="never" nodeType="tmRoot"/>
      </p:par>
    </p:tnLst>
  </p:timing>
</p:sldLayout>
</file>

<file path=ppt/slideLayouts/slideLayout525.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47" y="2834641"/>
            <a:ext cx="11158586" cy="1015663"/>
          </a:xfrm>
        </p:spPr>
        <p:txBody>
          <a:bodyPr anchor="b" anchorCtr="0">
            <a:spAutoFit/>
          </a:bodyPr>
          <a:lstStyle>
            <a:lvl1pPr>
              <a:lnSpc>
                <a:spcPct val="10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49" y="4297680"/>
            <a:ext cx="5455754" cy="1261884"/>
          </a:xfrm>
        </p:spPr>
        <p:txBody>
          <a:bodyPr/>
          <a:lstStyle>
            <a:lvl1pPr marL="0" indent="0">
              <a:lnSpc>
                <a:spcPct val="100000"/>
              </a:lnSpc>
              <a:spcBef>
                <a:spcPts val="600"/>
              </a:spcBef>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 </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564464377"/>
      </p:ext>
    </p:extLst>
  </p:cSld>
  <p:clrMapOvr>
    <a:masterClrMapping/>
  </p:clrMapOvr>
  <p:transition>
    <p:fade/>
  </p:transition>
  <p:timing>
    <p:tnLst>
      <p:par>
        <p:cTn id="1" dur="indefinite" restart="never" nodeType="tmRoot"/>
      </p:par>
    </p:tnLst>
  </p:timing>
</p:sldLayout>
</file>

<file path=ppt/slideLayouts/slideLayout526.xml><?xml version="1.0" encoding="utf-8"?>
<p:sldLayout xmlns:a="http://schemas.openxmlformats.org/drawingml/2006/main" xmlns:r="http://schemas.openxmlformats.org/officeDocument/2006/relationships" xmlns:p="http://schemas.openxmlformats.org/presentationml/2006/main" showMasterSp="0"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6706" y="2834640"/>
            <a:ext cx="11158586" cy="1218795"/>
          </a:xfrm>
        </p:spPr>
        <p:txBody>
          <a:bodyPr anchor="b"/>
          <a:lstStyle>
            <a:lvl1pPr marL="0" indent="0">
              <a:lnSpc>
                <a:spcPct val="100000"/>
              </a:lnSpc>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7" y="4297680"/>
            <a:ext cx="7515594" cy="443198"/>
          </a:xfrm>
        </p:spPr>
        <p:txBody>
          <a:bodyPr/>
          <a:lstStyle>
            <a:lvl1pPr marL="0" indent="0">
              <a:lnSpc>
                <a:spcPct val="100000"/>
              </a:lnSpc>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1"/>
            <a:ext cx="1596068"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3903953956"/>
      </p:ext>
    </p:extLst>
  </p:cSld>
  <p:clrMapOvr>
    <a:masterClrMapping/>
  </p:clrMapOvr>
  <p:transition>
    <p:fade/>
  </p:transition>
  <p:timing>
    <p:tnLst>
      <p:par>
        <p:cTn id="1" dur="indefinite" restart="never" nodeType="tmRoot"/>
      </p:par>
    </p:tnLst>
  </p:timing>
</p:sldLayout>
</file>

<file path=ppt/slideLayouts/slideLayout527.xml><?xml version="1.0" encoding="utf-8"?>
<p:sldLayout xmlns:a="http://schemas.openxmlformats.org/drawingml/2006/main" xmlns:r="http://schemas.openxmlformats.org/officeDocument/2006/relationships" xmlns:p="http://schemas.openxmlformats.org/presentationml/2006/main" showMasterSp="0"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16706" y="1920240"/>
            <a:ext cx="11158586" cy="2708434"/>
          </a:xfrm>
        </p:spPr>
        <p:txBody>
          <a:bodyPr anchor="ctr" anchorCtr="0">
            <a:sp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dirty="0" smtClean="0"/>
              <a:t>Click to edit Master text styles</a:t>
            </a:r>
          </a:p>
        </p:txBody>
      </p:sp>
      <p:pic>
        <p:nvPicPr>
          <p:cNvPr id="4" name="Picture 3"/>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48"/>
            <a:ext cx="2507214" cy="291353"/>
          </a:xfrm>
          <a:prstGeom prst="rect">
            <a:avLst/>
          </a:prstGeom>
        </p:spPr>
      </p:pic>
    </p:spTree>
    <p:extLst>
      <p:ext uri="{BB962C8B-B14F-4D97-AF65-F5344CB8AC3E}">
        <p14:creationId xmlns:p14="http://schemas.microsoft.com/office/powerpoint/2010/main" val="1054334588"/>
      </p:ext>
    </p:extLst>
  </p:cSld>
  <p:clrMapOvr>
    <a:masterClrMapping/>
  </p:clrMapOvr>
  <p:transition>
    <p:fade/>
  </p:transition>
  <p:timing>
    <p:tnLst>
      <p:par>
        <p:cTn id="1" dur="indefinite" restart="never" nodeType="tmRoot"/>
      </p:par>
    </p:tnLst>
  </p:timing>
</p:sldLayout>
</file>

<file path=ppt/slideLayouts/slideLayout528.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09" y="3417661"/>
            <a:ext cx="6947121"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75" indent="-342900">
              <a:buFont typeface="Arial" pitchFamily="34" charset="0"/>
              <a:buNone/>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smtClean="0"/>
              <a:t>Click to edit Master text styles</a:t>
            </a:r>
          </a:p>
          <a:p>
            <a:pPr marL="3175" lvl="1" indent="0" algn="l" defTabSz="914363"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defTabSz="1218987"/>
            <a:endParaRPr lang="en-US" sz="1600" dirty="0">
              <a:solidFill>
                <a:srgbClr val="292929"/>
              </a:solidFill>
            </a:endParaRPr>
          </a:p>
        </p:txBody>
      </p:sp>
    </p:spTree>
    <p:extLst>
      <p:ext uri="{BB962C8B-B14F-4D97-AF65-F5344CB8AC3E}">
        <p14:creationId xmlns:p14="http://schemas.microsoft.com/office/powerpoint/2010/main" val="173552413"/>
      </p:ext>
    </p:extLst>
  </p:cSld>
  <p:clrMapOvr>
    <a:masterClrMapping/>
  </p:clrMapOvr>
  <p:transition>
    <p:fade/>
  </p:transition>
</p:sldLayout>
</file>

<file path=ppt/slideLayouts/slideLayout52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4" name="Content Placeholder 3"/>
          <p:cNvSpPr>
            <a:spLocks noGrp="1"/>
          </p:cNvSpPr>
          <p:nvPr>
            <p:ph sz="quarter" idx="10"/>
          </p:nvPr>
        </p:nvSpPr>
        <p:spPr>
          <a:xfrm>
            <a:off x="519248" y="1463676"/>
            <a:ext cx="11158586" cy="2062103"/>
          </a:xfrm>
        </p:spPr>
        <p:txBody>
          <a:bodyPr>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795429575"/>
      </p:ext>
    </p:extLst>
  </p:cSld>
  <p:clrMapOvr>
    <a:masterClrMapping/>
  </p:clrMapOvr>
  <p:transition>
    <p:fade/>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728460486"/>
      </p:ext>
    </p:extLst>
  </p:cSld>
  <p:clrMapOvr>
    <a:masterClrMapping/>
  </p:clrMapOvr>
  <p:transition>
    <p:fade/>
  </p:transition>
  <p:timing>
    <p:tnLst>
      <p:par>
        <p:cTn id="1" dur="indefinite" restart="never" nodeType="tmRoot"/>
      </p:par>
    </p:tnLst>
  </p:timing>
</p:sldLayout>
</file>

<file path=ppt/slideLayouts/slideLayout530.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519248" y="1463676"/>
            <a:ext cx="11158586" cy="2062103"/>
          </a:xfrm>
        </p:spPr>
        <p:txBody>
          <a:bodyPr>
            <a:spAutoFit/>
          </a:bodyPr>
          <a:lstStyle>
            <a:lvl1pPr marL="0" indent="0">
              <a:buFontTx/>
              <a:buNone/>
              <a:defRPr/>
            </a:lvl1pPr>
            <a:lvl2pPr marL="460375" indent="0">
              <a:buFontTx/>
              <a:buNone/>
              <a:defRPr/>
            </a:lvl2pPr>
            <a:lvl3pPr marL="914400" indent="0">
              <a:buFontTx/>
              <a:buNone/>
              <a:defRPr/>
            </a:lvl3pPr>
            <a:lvl4pPr marL="1370013" indent="0">
              <a:buFontTx/>
              <a:buNone/>
              <a:defRPr/>
            </a:lvl4pPr>
            <a:lvl5pPr marL="1836738" indent="0">
              <a:buFontTx/>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91350027"/>
      </p:ext>
    </p:extLst>
  </p:cSld>
  <p:clrMapOvr>
    <a:masterClrMapping/>
  </p:clrMapOvr>
  <p:transition>
    <p:fade/>
  </p:transition>
  <p:timing>
    <p:tnLst>
      <p:par>
        <p:cTn id="1" dur="indefinite" restart="never" nodeType="tmRoot"/>
      </p:par>
    </p:tnLst>
  </p:timing>
</p:sldLayout>
</file>

<file path=ppt/slideLayouts/slideLayout53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Tree>
    <p:extLst>
      <p:ext uri="{BB962C8B-B14F-4D97-AF65-F5344CB8AC3E}">
        <p14:creationId xmlns:p14="http://schemas.microsoft.com/office/powerpoint/2010/main" val="3256779686"/>
      </p:ext>
    </p:extLst>
  </p:cSld>
  <p:clrMapOvr>
    <a:masterClrMapping/>
  </p:clrMapOvr>
  <p:transition>
    <p:fade/>
  </p:transition>
  <p:timing>
    <p:tnLst>
      <p:par>
        <p:cTn id="1" dur="indefinite" restart="never" nodeType="tmRoot"/>
      </p:par>
    </p:tnLst>
  </p:timing>
</p:sldLayout>
</file>

<file path=ppt/slideLayouts/slideLayout53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85453204"/>
      </p:ext>
    </p:extLst>
  </p:cSld>
  <p:clrMapOvr>
    <a:masterClrMapping/>
  </p:clrMapOvr>
  <p:transition>
    <p:fade/>
  </p:transition>
  <p:timing>
    <p:tnLst>
      <p:par>
        <p:cTn id="1" dur="indefinite" restart="never" nodeType="tmRoot"/>
      </p:par>
    </p:tnLst>
  </p:timing>
</p:sldLayout>
</file>

<file path=ppt/slideLayouts/slideLayout533.xml><?xml version="1.0" encoding="utf-8"?>
<p:sldLayout xmlns:a="http://schemas.openxmlformats.org/drawingml/2006/main" xmlns:r="http://schemas.openxmlformats.org/officeDocument/2006/relationships" xmlns:p="http://schemas.openxmlformats.org/presentationml/2006/main" showMasterSp="0"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363"/>
              <a:endParaRPr lang="en-US" sz="1800" dirty="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363"/>
              <a:endParaRPr lang="en-US" sz="1800" dirty="0">
                <a:solidFill>
                  <a:srgbClr val="292929"/>
                </a:solidFill>
              </a:endParaRPr>
            </a:p>
          </p:txBody>
        </p:sp>
      </p:grpSp>
    </p:spTree>
    <p:extLst>
      <p:ext uri="{BB962C8B-B14F-4D97-AF65-F5344CB8AC3E}">
        <p14:creationId xmlns:p14="http://schemas.microsoft.com/office/powerpoint/2010/main" val="3326955122"/>
      </p:ext>
    </p:extLst>
  </p:cSld>
  <p:clrMapOvr>
    <a:masterClrMapping/>
  </p:clrMapOvr>
  <p:transition>
    <p:fade/>
  </p:transition>
  <p:timing>
    <p:tnLst>
      <p:par>
        <p:cTn id="1" dur="indefinite" restart="never" nodeType="tmRoot"/>
      </p:par>
    </p:tnLst>
  </p:timing>
</p:sldLayout>
</file>

<file path=ppt/slideLayouts/slideLayout534.xml><?xml version="1.0" encoding="utf-8"?>
<p:sldLayout xmlns:a="http://schemas.openxmlformats.org/drawingml/2006/main" xmlns:r="http://schemas.openxmlformats.org/officeDocument/2006/relationships" xmlns:p="http://schemas.openxmlformats.org/presentationml/2006/main" showMasterSp="0"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dirty="0">
              <a:solidFill>
                <a:srgbClr val="292929"/>
              </a:solidFill>
            </a:endParaRPr>
          </a:p>
        </p:txBody>
      </p:sp>
    </p:spTree>
    <p:extLst>
      <p:ext uri="{BB962C8B-B14F-4D97-AF65-F5344CB8AC3E}">
        <p14:creationId xmlns:p14="http://schemas.microsoft.com/office/powerpoint/2010/main" val="3472206072"/>
      </p:ext>
    </p:extLst>
  </p:cSld>
  <p:clrMapOvr>
    <a:masterClrMapping/>
  </p:clrMapOvr>
  <p:transition>
    <p:fade/>
  </p:transition>
  <p:timing>
    <p:tnLst>
      <p:par>
        <p:cTn id="1" dur="indefinite" restart="never" nodeType="tmRoot"/>
      </p:par>
    </p:tnLst>
  </p:timing>
</p:sldLayout>
</file>

<file path=ppt/slideLayouts/slideLayout535.xml><?xml version="1.0" encoding="utf-8"?>
<p:sldLayout xmlns:a="http://schemas.openxmlformats.org/drawingml/2006/main" xmlns:r="http://schemas.openxmlformats.org/officeDocument/2006/relationships" xmlns:p="http://schemas.openxmlformats.org/presentationml/2006/main" showMasterSp="0"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dirty="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dirty="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dirty="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dirty="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dirty="0">
                <a:solidFill>
                  <a:srgbClr val="292929"/>
                </a:solidFill>
              </a:endParaRPr>
            </a:p>
          </p:txBody>
        </p:sp>
      </p:grpSp>
    </p:spTree>
    <p:extLst>
      <p:ext uri="{BB962C8B-B14F-4D97-AF65-F5344CB8AC3E}">
        <p14:creationId xmlns:p14="http://schemas.microsoft.com/office/powerpoint/2010/main" val="3771453899"/>
      </p:ext>
    </p:extLst>
  </p:cSld>
  <p:clrMapOvr>
    <a:masterClrMapping/>
  </p:clrMapOvr>
  <p:transition>
    <p:fade/>
  </p:transition>
  <p:timing>
    <p:tnLst>
      <p:par>
        <p:cTn id="1" dur="indefinite" restart="never" nodeType="tmRoot"/>
      </p:par>
    </p:tnLst>
  </p:timing>
</p:sldLayout>
</file>

<file path=ppt/slideLayouts/slideLayout536.xml><?xml version="1.0" encoding="utf-8"?>
<p:sldLayout xmlns:a="http://schemas.openxmlformats.org/drawingml/2006/main" xmlns:r="http://schemas.openxmlformats.org/officeDocument/2006/relationships" xmlns:p="http://schemas.openxmlformats.org/presentationml/2006/main" showMasterSp="0"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5673"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914363"/>
            <a:endParaRPr lang="en-US" sz="1600" dirty="0">
              <a:solidFill>
                <a:srgbClr val="292929"/>
              </a:solidFill>
            </a:endParaRPr>
          </a:p>
        </p:txBody>
      </p:sp>
    </p:spTree>
    <p:extLst>
      <p:ext uri="{BB962C8B-B14F-4D97-AF65-F5344CB8AC3E}">
        <p14:creationId xmlns:p14="http://schemas.microsoft.com/office/powerpoint/2010/main" val="4021705880"/>
      </p:ext>
    </p:extLst>
  </p:cSld>
  <p:clrMapOvr>
    <a:masterClrMapping/>
  </p:clrMapOvr>
  <p:transition>
    <p:fade/>
  </p:transition>
  <p:timing>
    <p:tnLst>
      <p:par>
        <p:cTn id="1" dur="indefinite" restart="never" nodeType="tmRoot"/>
      </p:par>
    </p:tnLst>
  </p:timing>
</p:sldLayout>
</file>

<file path=ppt/slideLayouts/slideLayout537.xml><?xml version="1.0" encoding="utf-8"?>
<p:sldLayout xmlns:a="http://schemas.openxmlformats.org/drawingml/2006/main" xmlns:r="http://schemas.openxmlformats.org/officeDocument/2006/relationships" xmlns:p="http://schemas.openxmlformats.org/presentationml/2006/main" showMasterSp="0"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5072"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dirty="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dirty="0">
                <a:solidFill>
                  <a:srgbClr val="292929"/>
                </a:solidFill>
              </a:endParaRPr>
            </a:p>
          </p:txBody>
        </p:sp>
      </p:grpSp>
    </p:spTree>
    <p:extLst>
      <p:ext uri="{BB962C8B-B14F-4D97-AF65-F5344CB8AC3E}">
        <p14:creationId xmlns:p14="http://schemas.microsoft.com/office/powerpoint/2010/main" val="2028973875"/>
      </p:ext>
    </p:extLst>
  </p:cSld>
  <p:clrMapOvr>
    <a:masterClrMapping/>
  </p:clrMapOvr>
  <p:transition>
    <p:fade/>
  </p:transition>
  <p:timing>
    <p:tnLst>
      <p:par>
        <p:cTn id="1" dur="indefinite" restart="never" nodeType="tmRoot"/>
      </p:par>
    </p:tnLst>
  </p:timing>
</p:sldLayout>
</file>

<file path=ppt/slideLayouts/slideLayout538.xml><?xml version="1.0" encoding="utf-8"?>
<p:sldLayout xmlns:a="http://schemas.openxmlformats.org/drawingml/2006/main" xmlns:r="http://schemas.openxmlformats.org/officeDocument/2006/relationships" xmlns:p="http://schemas.openxmlformats.org/presentationml/2006/main" showMasterSp="0"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2299" y="3140274"/>
            <a:ext cx="3547400" cy="577452"/>
          </a:xfrm>
          <a:prstGeom prst="rect">
            <a:avLst/>
          </a:prstGeom>
          <a:noFill/>
          <a:ln>
            <a:noFill/>
          </a:ln>
        </p:spPr>
      </p:pic>
      <p:sp>
        <p:nvSpPr>
          <p:cNvPr id="3" name="Text Box 3"/>
          <p:cNvSpPr txBox="1">
            <a:spLocks noChangeArrowheads="1"/>
          </p:cNvSpPr>
          <p:nvPr userDrawn="1"/>
        </p:nvSpPr>
        <p:spPr bwMode="blackWhite">
          <a:xfrm>
            <a:off x="508001" y="6083573"/>
            <a:ext cx="1117600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rgbClr val="FFFFFF">
                    <a:alpha val="99000"/>
                  </a:srgbClr>
                </a:solidFill>
                <a:cs typeface="Arial" charset="0"/>
              </a:rPr>
              <a:t>© </a:t>
            </a:r>
            <a:r>
              <a:rPr lang="en-US" sz="700" dirty="0" smtClean="0">
                <a:solidFill>
                  <a:srgbClr val="FFFFFF">
                    <a:alpha val="99000"/>
                  </a:srgbClr>
                </a:solidFill>
                <a:cs typeface="Arial" charset="0"/>
              </a:rPr>
              <a:t>2011 Microsoft </a:t>
            </a:r>
            <a:r>
              <a:rPr lang="en-US" sz="700"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4099"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a:t>
            </a:r>
            <a:r>
              <a:rPr lang="en-US" sz="700" dirty="0" smtClean="0">
                <a:solidFill>
                  <a:srgbClr val="FFFFFF">
                    <a:alpha val="99000"/>
                  </a:srgbClr>
                </a:solidFill>
                <a:cs typeface="Arial" charset="0"/>
              </a:rPr>
              <a:t>. Because </a:t>
            </a:r>
            <a:r>
              <a:rPr lang="en-US" sz="700" dirty="0">
                <a:solidFill>
                  <a:srgbClr val="FFFFFF">
                    <a:alpha val="99000"/>
                  </a:srgbClr>
                </a:solidFill>
                <a:cs typeface="Arial" charset="0"/>
              </a:rPr>
              <a:t>Microsoft must respond to changing market conditions, it should not be interpreted to be a commitment on the part of Microsoft, and Microsoft cannot guarantee the accuracy of any information provided after the date of this presentation</a:t>
            </a:r>
            <a:r>
              <a:rPr lang="en-US" sz="700" dirty="0" smtClean="0">
                <a:solidFill>
                  <a:srgbClr val="FFFFFF">
                    <a:alpha val="99000"/>
                  </a:srgbClr>
                </a:solidFill>
                <a:cs typeface="Arial" charset="0"/>
              </a:rPr>
              <a:t>. MICROSOFT </a:t>
            </a:r>
            <a:r>
              <a:rPr lang="en-US" sz="700"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4114852866"/>
      </p:ext>
    </p:extLst>
  </p:cSld>
  <p:clrMapOvr>
    <a:masterClrMapping/>
  </p:clrMapOvr>
  <p:transition>
    <p:fade/>
  </p:transition>
  <p:timing>
    <p:tnLst>
      <p:par>
        <p:cTn id="1" dur="indefinite" restart="never" nodeType="tmRoot"/>
      </p:par>
    </p:tnLst>
  </p:timing>
</p:sldLayout>
</file>

<file path=ppt/slideLayouts/slideLayout539.xml><?xml version="1.0" encoding="utf-8"?>
<p:sldLayout xmlns:a="http://schemas.openxmlformats.org/drawingml/2006/main" xmlns:r="http://schemas.openxmlformats.org/officeDocument/2006/relationships" xmlns:p="http://schemas.openxmlformats.org/presentationml/2006/main" showMasterSp="0"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62103"/>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481739772"/>
      </p:ext>
    </p:extLst>
  </p:cSld>
  <p:clrMapOvr>
    <a:masterClrMapping/>
  </p:clrMapOvr>
  <p:transition>
    <p:fade/>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29930947"/>
      </p:ext>
    </p:extLst>
  </p:cSld>
  <p:clrMapOvr>
    <a:masterClrMapping/>
  </p:clrMapOvr>
  <p:transition>
    <p:fade/>
  </p:transition>
  <p:timing>
    <p:tnLst>
      <p:par>
        <p:cTn id="1" dur="indefinite" restart="never" nodeType="tmRoot"/>
      </p:par>
    </p:tnLst>
  </p:timing>
</p:sldLayout>
</file>

<file path=ppt/slideLayouts/slideLayout540.xml><?xml version="1.0" encoding="utf-8"?>
<p:sldLayout xmlns:a="http://schemas.openxmlformats.org/drawingml/2006/main" xmlns:r="http://schemas.openxmlformats.org/officeDocument/2006/relationships" xmlns:p="http://schemas.openxmlformats.org/presentationml/2006/main" showMasterSp="0"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62103"/>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1494020632"/>
      </p:ext>
    </p:extLst>
  </p:cSld>
  <p:clrMapOvr>
    <a:masterClrMapping/>
  </p:clrMapOvr>
  <p:transition>
    <p:fade/>
  </p:transition>
  <p:timing>
    <p:tnLst>
      <p:par>
        <p:cTn id="1" dur="indefinite" restart="never" nodeType="tmRoot"/>
      </p:par>
    </p:tnLst>
  </p:timing>
</p:sldLayout>
</file>

<file path=ppt/slideLayouts/slideLayout54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47" y="2834641"/>
            <a:ext cx="11158586" cy="1015663"/>
          </a:xfrm>
        </p:spPr>
        <p:txBody>
          <a:bodyPr anchor="b" anchorCtr="0">
            <a:spAutoFit/>
          </a:bodyPr>
          <a:lstStyle>
            <a:lvl1pPr>
              <a:lnSpc>
                <a:spcPct val="10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49" y="4297680"/>
            <a:ext cx="5455754" cy="1261884"/>
          </a:xfrm>
        </p:spPr>
        <p:txBody>
          <a:bodyPr/>
          <a:lstStyle>
            <a:lvl1pPr marL="0" indent="0">
              <a:lnSpc>
                <a:spcPct val="100000"/>
              </a:lnSpc>
              <a:spcBef>
                <a:spcPts val="600"/>
              </a:spcBef>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 </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3033432359"/>
      </p:ext>
    </p:extLst>
  </p:cSld>
  <p:clrMapOvr>
    <a:masterClrMapping/>
  </p:clrMapOvr>
  <p:transition>
    <p:fade/>
  </p:transition>
  <p:timing>
    <p:tnLst>
      <p:par>
        <p:cTn id="1" dur="indefinite" restart="never" nodeType="tmRoot"/>
      </p:par>
    </p:tnLst>
  </p:timing>
</p:sldLayout>
</file>

<file path=ppt/slideLayouts/slideLayout542.xml><?xml version="1.0" encoding="utf-8"?>
<p:sldLayout xmlns:a="http://schemas.openxmlformats.org/drawingml/2006/main" xmlns:r="http://schemas.openxmlformats.org/officeDocument/2006/relationships" xmlns:p="http://schemas.openxmlformats.org/presentationml/2006/main" showMasterSp="0"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6706" y="2834640"/>
            <a:ext cx="11158586" cy="1218795"/>
          </a:xfrm>
        </p:spPr>
        <p:txBody>
          <a:bodyPr anchor="b"/>
          <a:lstStyle>
            <a:lvl1pPr marL="0" indent="0">
              <a:lnSpc>
                <a:spcPct val="100000"/>
              </a:lnSpc>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7" y="4297680"/>
            <a:ext cx="7515594" cy="443198"/>
          </a:xfrm>
        </p:spPr>
        <p:txBody>
          <a:bodyPr/>
          <a:lstStyle>
            <a:lvl1pPr marL="0" indent="0">
              <a:lnSpc>
                <a:spcPct val="100000"/>
              </a:lnSpc>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1"/>
            <a:ext cx="1596068"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1710642918"/>
      </p:ext>
    </p:extLst>
  </p:cSld>
  <p:clrMapOvr>
    <a:masterClrMapping/>
  </p:clrMapOvr>
  <p:transition>
    <p:fade/>
  </p:transition>
  <p:timing>
    <p:tnLst>
      <p:par>
        <p:cTn id="1" dur="indefinite" restart="never" nodeType="tmRoot"/>
      </p:par>
    </p:tnLst>
  </p:timing>
</p:sldLayout>
</file>

<file path=ppt/slideLayouts/slideLayout543.xml><?xml version="1.0" encoding="utf-8"?>
<p:sldLayout xmlns:a="http://schemas.openxmlformats.org/drawingml/2006/main" xmlns:r="http://schemas.openxmlformats.org/officeDocument/2006/relationships" xmlns:p="http://schemas.openxmlformats.org/presentationml/2006/main" showMasterSp="0"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16706" y="1920240"/>
            <a:ext cx="11158586" cy="2708434"/>
          </a:xfrm>
        </p:spPr>
        <p:txBody>
          <a:bodyPr anchor="ctr" anchorCtr="0">
            <a:sp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dirty="0" smtClean="0"/>
              <a:t>Click to edit Master text styles</a:t>
            </a:r>
          </a:p>
        </p:txBody>
      </p:sp>
      <p:pic>
        <p:nvPicPr>
          <p:cNvPr id="4" name="Picture 3"/>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48"/>
            <a:ext cx="2507214" cy="291353"/>
          </a:xfrm>
          <a:prstGeom prst="rect">
            <a:avLst/>
          </a:prstGeom>
        </p:spPr>
      </p:pic>
    </p:spTree>
    <p:extLst>
      <p:ext uri="{BB962C8B-B14F-4D97-AF65-F5344CB8AC3E}">
        <p14:creationId xmlns:p14="http://schemas.microsoft.com/office/powerpoint/2010/main" val="2384993212"/>
      </p:ext>
    </p:extLst>
  </p:cSld>
  <p:clrMapOvr>
    <a:masterClrMapping/>
  </p:clrMapOvr>
  <p:transition>
    <p:fade/>
  </p:transition>
  <p:timing>
    <p:tnLst>
      <p:par>
        <p:cTn id="1" dur="indefinite" restart="never" nodeType="tmRoot"/>
      </p:par>
    </p:tnLst>
  </p:timing>
</p:sldLayout>
</file>

<file path=ppt/slideLayouts/slideLayout544.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09" y="3417661"/>
            <a:ext cx="6947121"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75" indent="-342900">
              <a:buFont typeface="Arial" pitchFamily="34" charset="0"/>
              <a:buNone/>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smtClean="0"/>
              <a:t>Click to edit Master text styles</a:t>
            </a:r>
          </a:p>
          <a:p>
            <a:pPr marL="3175" lvl="1" indent="0" algn="l" defTabSz="914363"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defTabSz="1218987"/>
            <a:endParaRPr lang="en-US" sz="1600" dirty="0">
              <a:solidFill>
                <a:srgbClr val="292929"/>
              </a:solidFill>
            </a:endParaRPr>
          </a:p>
        </p:txBody>
      </p:sp>
    </p:spTree>
    <p:extLst>
      <p:ext uri="{BB962C8B-B14F-4D97-AF65-F5344CB8AC3E}">
        <p14:creationId xmlns:p14="http://schemas.microsoft.com/office/powerpoint/2010/main" val="3989051413"/>
      </p:ext>
    </p:extLst>
  </p:cSld>
  <p:clrMapOvr>
    <a:masterClrMapping/>
  </p:clrMapOvr>
  <p:transition>
    <p:fade/>
  </p:transition>
</p:sldLayout>
</file>

<file path=ppt/slideLayouts/slideLayout54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4" name="Content Placeholder 3"/>
          <p:cNvSpPr>
            <a:spLocks noGrp="1"/>
          </p:cNvSpPr>
          <p:nvPr>
            <p:ph sz="quarter" idx="10"/>
          </p:nvPr>
        </p:nvSpPr>
        <p:spPr>
          <a:xfrm>
            <a:off x="519248" y="1463676"/>
            <a:ext cx="11158586" cy="2062103"/>
          </a:xfrm>
        </p:spPr>
        <p:txBody>
          <a:bodyPr>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349141693"/>
      </p:ext>
    </p:extLst>
  </p:cSld>
  <p:clrMapOvr>
    <a:masterClrMapping/>
  </p:clrMapOvr>
  <p:transition>
    <p:fade/>
  </p:transition>
  <p:timing>
    <p:tnLst>
      <p:par>
        <p:cTn id="1" dur="indefinite" restart="never" nodeType="tmRoot"/>
      </p:par>
    </p:tnLst>
  </p:timing>
</p:sldLayout>
</file>

<file path=ppt/slideLayouts/slideLayout546.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519248" y="1463676"/>
            <a:ext cx="11158586" cy="2062103"/>
          </a:xfrm>
        </p:spPr>
        <p:txBody>
          <a:bodyPr>
            <a:spAutoFit/>
          </a:bodyPr>
          <a:lstStyle>
            <a:lvl1pPr marL="0" indent="0">
              <a:buFontTx/>
              <a:buNone/>
              <a:defRPr/>
            </a:lvl1pPr>
            <a:lvl2pPr marL="460375" indent="0">
              <a:buFontTx/>
              <a:buNone/>
              <a:defRPr/>
            </a:lvl2pPr>
            <a:lvl3pPr marL="914400" indent="0">
              <a:buFontTx/>
              <a:buNone/>
              <a:defRPr/>
            </a:lvl3pPr>
            <a:lvl4pPr marL="1370013" indent="0">
              <a:buFontTx/>
              <a:buNone/>
              <a:defRPr/>
            </a:lvl4pPr>
            <a:lvl5pPr marL="1836738" indent="0">
              <a:buFontTx/>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469246252"/>
      </p:ext>
    </p:extLst>
  </p:cSld>
  <p:clrMapOvr>
    <a:masterClrMapping/>
  </p:clrMapOvr>
  <p:transition>
    <p:fade/>
  </p:transition>
  <p:timing>
    <p:tnLst>
      <p:par>
        <p:cTn id="1" dur="indefinite" restart="never" nodeType="tmRoot"/>
      </p:par>
    </p:tnLst>
  </p:timing>
</p:sldLayout>
</file>

<file path=ppt/slideLayouts/slideLayout54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Tree>
    <p:extLst>
      <p:ext uri="{BB962C8B-B14F-4D97-AF65-F5344CB8AC3E}">
        <p14:creationId xmlns:p14="http://schemas.microsoft.com/office/powerpoint/2010/main" val="612733116"/>
      </p:ext>
    </p:extLst>
  </p:cSld>
  <p:clrMapOvr>
    <a:masterClrMapping/>
  </p:clrMapOvr>
  <p:transition>
    <p:fade/>
  </p:transition>
  <p:timing>
    <p:tnLst>
      <p:par>
        <p:cTn id="1" dur="indefinite" restart="never" nodeType="tmRoot"/>
      </p:par>
    </p:tnLst>
  </p:timing>
</p:sldLayout>
</file>

<file path=ppt/slideLayouts/slideLayout54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0467362"/>
      </p:ext>
    </p:extLst>
  </p:cSld>
  <p:clrMapOvr>
    <a:masterClrMapping/>
  </p:clrMapOvr>
  <p:transition>
    <p:fade/>
  </p:transition>
  <p:timing>
    <p:tnLst>
      <p:par>
        <p:cTn id="1" dur="indefinite" restart="never" nodeType="tmRoot"/>
      </p:par>
    </p:tnLst>
  </p:timing>
</p:sldLayout>
</file>

<file path=ppt/slideLayouts/slideLayout549.xml><?xml version="1.0" encoding="utf-8"?>
<p:sldLayout xmlns:a="http://schemas.openxmlformats.org/drawingml/2006/main" xmlns:r="http://schemas.openxmlformats.org/officeDocument/2006/relationships" xmlns:p="http://schemas.openxmlformats.org/presentationml/2006/main" showMasterSp="0"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363"/>
              <a:endParaRPr lang="en-US" sz="1800" dirty="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363"/>
              <a:endParaRPr lang="en-US" sz="1800" dirty="0">
                <a:solidFill>
                  <a:srgbClr val="292929"/>
                </a:solidFill>
              </a:endParaRPr>
            </a:p>
          </p:txBody>
        </p:sp>
      </p:grpSp>
    </p:spTree>
    <p:extLst>
      <p:ext uri="{BB962C8B-B14F-4D97-AF65-F5344CB8AC3E}">
        <p14:creationId xmlns:p14="http://schemas.microsoft.com/office/powerpoint/2010/main" val="920379022"/>
      </p:ext>
    </p:extLst>
  </p:cSld>
  <p:clrMapOvr>
    <a:masterClrMapping/>
  </p:clrMapOvr>
  <p:transition>
    <p:fade/>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7" name="Rectangle 3"/>
          <p:cNvSpPr/>
          <p:nvPr userDrawn="1"/>
        </p:nvSpPr>
        <p:spPr bwMode="auto">
          <a:xfrm>
            <a:off x="1" y="0"/>
            <a:ext cx="12192000" cy="6858000"/>
          </a:xfrm>
          <a:custGeom>
            <a:avLst/>
            <a:gdLst/>
            <a:ahLst/>
            <a:cxnLst/>
            <a:rect l="l" t="t" r="r" b="b"/>
            <a:pathLst>
              <a:path w="12188825" h="6858000">
                <a:moveTo>
                  <a:pt x="0" y="0"/>
                </a:moveTo>
                <a:lnTo>
                  <a:pt x="1" y="0"/>
                </a:lnTo>
                <a:lnTo>
                  <a:pt x="308345" y="0"/>
                </a:lnTo>
                <a:lnTo>
                  <a:pt x="12188825" y="0"/>
                </a:lnTo>
                <a:lnTo>
                  <a:pt x="12188825" y="1447800"/>
                </a:lnTo>
                <a:lnTo>
                  <a:pt x="308345" y="1447800"/>
                </a:lnTo>
                <a:lnTo>
                  <a:pt x="308345" y="6858000"/>
                </a:lnTo>
                <a:lnTo>
                  <a:pt x="1" y="6858000"/>
                </a:lnTo>
                <a:lnTo>
                  <a:pt x="1" y="1447800"/>
                </a:lnTo>
                <a:lnTo>
                  <a:pt x="0" y="144780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fontAlgn="base">
              <a:spcBef>
                <a:spcPct val="0"/>
              </a:spcBef>
              <a:spcAft>
                <a:spcPct val="0"/>
              </a:spcAft>
            </a:pPr>
            <a:endParaRPr lang="en-US" sz="2300" dirty="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p:txBody>
          <a:bodyPr/>
          <a:lstStyle>
            <a:lvl1pPr>
              <a:defRPr>
                <a:solidFill>
                  <a:schemeClr val="bg1">
                    <a:alpha val="99000"/>
                  </a:schemeClr>
                </a:solidFill>
              </a:defRPr>
            </a:lvl1pPr>
          </a:lstStyle>
          <a:p>
            <a:r>
              <a:rPr lang="en-US" dirty="0" smtClean="0"/>
              <a:t>Slide for Developer Code</a:t>
            </a:r>
            <a:endParaRPr lang="en-US" dirty="0"/>
          </a:p>
        </p:txBody>
      </p:sp>
      <p:sp>
        <p:nvSpPr>
          <p:cNvPr id="5" name="Text Placeholder 4"/>
          <p:cNvSpPr>
            <a:spLocks noGrp="1"/>
          </p:cNvSpPr>
          <p:nvPr>
            <p:ph type="body" sz="quarter" idx="10"/>
          </p:nvPr>
        </p:nvSpPr>
        <p:spPr>
          <a:xfrm>
            <a:off x="518454" y="1716025"/>
            <a:ext cx="11155093" cy="1988237"/>
          </a:xfrm>
        </p:spPr>
        <p:txBody>
          <a:bodyPr/>
          <a:lstStyle>
            <a:lvl1pPr marL="0" indent="0">
              <a:buNone/>
              <a:defRPr sz="3200">
                <a:gradFill>
                  <a:gsLst>
                    <a:gs pos="1250">
                      <a:srgbClr val="000000"/>
                    </a:gs>
                    <a:gs pos="100000">
                      <a:srgbClr val="000000"/>
                    </a:gs>
                  </a:gsLst>
                  <a:lin ang="5400000" scaled="0"/>
                </a:gradFill>
                <a:latin typeface="Consolas" pitchFamily="49" charset="0"/>
                <a:cs typeface="Consolas" pitchFamily="49" charset="0"/>
              </a:defRPr>
            </a:lvl1pPr>
            <a:lvl2pPr marL="339697" indent="0">
              <a:buNone/>
              <a:defRPr>
                <a:gradFill>
                  <a:gsLst>
                    <a:gs pos="1250">
                      <a:srgbClr val="000000"/>
                    </a:gs>
                    <a:gs pos="100000">
                      <a:srgbClr val="000000"/>
                    </a:gs>
                  </a:gsLst>
                  <a:lin ang="5400000" scaled="0"/>
                </a:gradFill>
                <a:latin typeface="Consolas" pitchFamily="49" charset="0"/>
                <a:cs typeface="Consolas" pitchFamily="49" charset="0"/>
              </a:defRPr>
            </a:lvl2pPr>
            <a:lvl3pPr marL="573040" indent="0">
              <a:buNone/>
              <a:defRPr>
                <a:gradFill>
                  <a:gsLst>
                    <a:gs pos="1250">
                      <a:srgbClr val="000000"/>
                    </a:gs>
                    <a:gs pos="100000">
                      <a:srgbClr val="000000"/>
                    </a:gs>
                  </a:gsLst>
                  <a:lin ang="5400000" scaled="0"/>
                </a:gradFill>
                <a:latin typeface="Consolas" pitchFamily="49" charset="0"/>
                <a:cs typeface="Consolas" pitchFamily="49" charset="0"/>
              </a:defRPr>
            </a:lvl3pPr>
            <a:lvl4pPr marL="798447" indent="0">
              <a:buNone/>
              <a:defRPr>
                <a:gradFill>
                  <a:gsLst>
                    <a:gs pos="1250">
                      <a:srgbClr val="000000"/>
                    </a:gs>
                    <a:gs pos="100000">
                      <a:srgbClr val="000000"/>
                    </a:gs>
                  </a:gsLst>
                  <a:lin ang="5400000" scaled="0"/>
                </a:gradFill>
                <a:latin typeface="Consolas" pitchFamily="49" charset="0"/>
                <a:cs typeface="Consolas" pitchFamily="49" charset="0"/>
              </a:defRPr>
            </a:lvl4pPr>
            <a:lvl5pPr marL="1030202"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381525451"/>
      </p:ext>
    </p:extLst>
  </p:cSld>
  <p:clrMapOvr>
    <a:masterClrMapping/>
  </p:clrMapOvr>
  <p:transition>
    <p:fade/>
  </p:transition>
  <p:timing>
    <p:tnLst>
      <p:par>
        <p:cTn id="1" dur="indefinite" restart="never" nodeType="tmRoot"/>
      </p:par>
    </p:tnLst>
  </p:timing>
</p:sldLayout>
</file>

<file path=ppt/slideLayouts/slideLayout550.xml><?xml version="1.0" encoding="utf-8"?>
<p:sldLayout xmlns:a="http://schemas.openxmlformats.org/drawingml/2006/main" xmlns:r="http://schemas.openxmlformats.org/officeDocument/2006/relationships" xmlns:p="http://schemas.openxmlformats.org/presentationml/2006/main" showMasterSp="0"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dirty="0">
              <a:solidFill>
                <a:srgbClr val="292929"/>
              </a:solidFill>
            </a:endParaRPr>
          </a:p>
        </p:txBody>
      </p:sp>
    </p:spTree>
    <p:extLst>
      <p:ext uri="{BB962C8B-B14F-4D97-AF65-F5344CB8AC3E}">
        <p14:creationId xmlns:p14="http://schemas.microsoft.com/office/powerpoint/2010/main" val="861936644"/>
      </p:ext>
    </p:extLst>
  </p:cSld>
  <p:clrMapOvr>
    <a:masterClrMapping/>
  </p:clrMapOvr>
  <p:transition>
    <p:fade/>
  </p:transition>
  <p:timing>
    <p:tnLst>
      <p:par>
        <p:cTn id="1" dur="indefinite" restart="never" nodeType="tmRoot"/>
      </p:par>
    </p:tnLst>
  </p:timing>
</p:sldLayout>
</file>

<file path=ppt/slideLayouts/slideLayout551.xml><?xml version="1.0" encoding="utf-8"?>
<p:sldLayout xmlns:a="http://schemas.openxmlformats.org/drawingml/2006/main" xmlns:r="http://schemas.openxmlformats.org/officeDocument/2006/relationships" xmlns:p="http://schemas.openxmlformats.org/presentationml/2006/main" showMasterSp="0"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dirty="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dirty="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dirty="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dirty="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dirty="0">
                <a:solidFill>
                  <a:srgbClr val="292929"/>
                </a:solidFill>
              </a:endParaRPr>
            </a:p>
          </p:txBody>
        </p:sp>
      </p:grpSp>
    </p:spTree>
    <p:extLst>
      <p:ext uri="{BB962C8B-B14F-4D97-AF65-F5344CB8AC3E}">
        <p14:creationId xmlns:p14="http://schemas.microsoft.com/office/powerpoint/2010/main" val="399331744"/>
      </p:ext>
    </p:extLst>
  </p:cSld>
  <p:clrMapOvr>
    <a:masterClrMapping/>
  </p:clrMapOvr>
  <p:transition>
    <p:fade/>
  </p:transition>
  <p:timing>
    <p:tnLst>
      <p:par>
        <p:cTn id="1" dur="indefinite" restart="never" nodeType="tmRoot"/>
      </p:par>
    </p:tnLst>
  </p:timing>
</p:sldLayout>
</file>

<file path=ppt/slideLayouts/slideLayout552.xml><?xml version="1.0" encoding="utf-8"?>
<p:sldLayout xmlns:a="http://schemas.openxmlformats.org/drawingml/2006/main" xmlns:r="http://schemas.openxmlformats.org/officeDocument/2006/relationships" xmlns:p="http://schemas.openxmlformats.org/presentationml/2006/main" showMasterSp="0"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5673"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914363"/>
            <a:endParaRPr lang="en-US" sz="1600" dirty="0">
              <a:solidFill>
                <a:srgbClr val="292929"/>
              </a:solidFill>
            </a:endParaRPr>
          </a:p>
        </p:txBody>
      </p:sp>
    </p:spTree>
    <p:extLst>
      <p:ext uri="{BB962C8B-B14F-4D97-AF65-F5344CB8AC3E}">
        <p14:creationId xmlns:p14="http://schemas.microsoft.com/office/powerpoint/2010/main" val="2761089111"/>
      </p:ext>
    </p:extLst>
  </p:cSld>
  <p:clrMapOvr>
    <a:masterClrMapping/>
  </p:clrMapOvr>
  <p:transition>
    <p:fade/>
  </p:transition>
  <p:timing>
    <p:tnLst>
      <p:par>
        <p:cTn id="1" dur="indefinite" restart="never" nodeType="tmRoot"/>
      </p:par>
    </p:tnLst>
  </p:timing>
</p:sldLayout>
</file>

<file path=ppt/slideLayouts/slideLayout553.xml><?xml version="1.0" encoding="utf-8"?>
<p:sldLayout xmlns:a="http://schemas.openxmlformats.org/drawingml/2006/main" xmlns:r="http://schemas.openxmlformats.org/officeDocument/2006/relationships" xmlns:p="http://schemas.openxmlformats.org/presentationml/2006/main" showMasterSp="0"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5072"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dirty="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dirty="0">
                <a:solidFill>
                  <a:srgbClr val="292929"/>
                </a:solidFill>
              </a:endParaRPr>
            </a:p>
          </p:txBody>
        </p:sp>
      </p:grpSp>
    </p:spTree>
    <p:extLst>
      <p:ext uri="{BB962C8B-B14F-4D97-AF65-F5344CB8AC3E}">
        <p14:creationId xmlns:p14="http://schemas.microsoft.com/office/powerpoint/2010/main" val="148778932"/>
      </p:ext>
    </p:extLst>
  </p:cSld>
  <p:clrMapOvr>
    <a:masterClrMapping/>
  </p:clrMapOvr>
  <p:transition>
    <p:fade/>
  </p:transition>
  <p:timing>
    <p:tnLst>
      <p:par>
        <p:cTn id="1" dur="indefinite" restart="never" nodeType="tmRoot"/>
      </p:par>
    </p:tnLst>
  </p:timing>
</p:sldLayout>
</file>

<file path=ppt/slideLayouts/slideLayout554.xml><?xml version="1.0" encoding="utf-8"?>
<p:sldLayout xmlns:a="http://schemas.openxmlformats.org/drawingml/2006/main" xmlns:r="http://schemas.openxmlformats.org/officeDocument/2006/relationships" xmlns:p="http://schemas.openxmlformats.org/presentationml/2006/main" showMasterSp="0"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2299" y="3140274"/>
            <a:ext cx="3547400" cy="577452"/>
          </a:xfrm>
          <a:prstGeom prst="rect">
            <a:avLst/>
          </a:prstGeom>
          <a:noFill/>
          <a:ln>
            <a:noFill/>
          </a:ln>
        </p:spPr>
      </p:pic>
      <p:sp>
        <p:nvSpPr>
          <p:cNvPr id="3" name="Text Box 3"/>
          <p:cNvSpPr txBox="1">
            <a:spLocks noChangeArrowheads="1"/>
          </p:cNvSpPr>
          <p:nvPr userDrawn="1"/>
        </p:nvSpPr>
        <p:spPr bwMode="blackWhite">
          <a:xfrm>
            <a:off x="508001" y="6083573"/>
            <a:ext cx="1117600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rgbClr val="FFFFFF">
                    <a:alpha val="99000"/>
                  </a:srgbClr>
                </a:solidFill>
                <a:cs typeface="Arial" charset="0"/>
              </a:rPr>
              <a:t>© </a:t>
            </a:r>
            <a:r>
              <a:rPr lang="en-US" sz="700" dirty="0" smtClean="0">
                <a:solidFill>
                  <a:srgbClr val="FFFFFF">
                    <a:alpha val="99000"/>
                  </a:srgbClr>
                </a:solidFill>
                <a:cs typeface="Arial" charset="0"/>
              </a:rPr>
              <a:t>2011 Microsoft </a:t>
            </a:r>
            <a:r>
              <a:rPr lang="en-US" sz="700"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4099"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a:t>
            </a:r>
            <a:r>
              <a:rPr lang="en-US" sz="700" dirty="0" smtClean="0">
                <a:solidFill>
                  <a:srgbClr val="FFFFFF">
                    <a:alpha val="99000"/>
                  </a:srgbClr>
                </a:solidFill>
                <a:cs typeface="Arial" charset="0"/>
              </a:rPr>
              <a:t>. Because </a:t>
            </a:r>
            <a:r>
              <a:rPr lang="en-US" sz="700" dirty="0">
                <a:solidFill>
                  <a:srgbClr val="FFFFFF">
                    <a:alpha val="99000"/>
                  </a:srgbClr>
                </a:solidFill>
                <a:cs typeface="Arial" charset="0"/>
              </a:rPr>
              <a:t>Microsoft must respond to changing market conditions, it should not be interpreted to be a commitment on the part of Microsoft, and Microsoft cannot guarantee the accuracy of any information provided after the date of this presentation</a:t>
            </a:r>
            <a:r>
              <a:rPr lang="en-US" sz="700" dirty="0" smtClean="0">
                <a:solidFill>
                  <a:srgbClr val="FFFFFF">
                    <a:alpha val="99000"/>
                  </a:srgbClr>
                </a:solidFill>
                <a:cs typeface="Arial" charset="0"/>
              </a:rPr>
              <a:t>. MICROSOFT </a:t>
            </a:r>
            <a:r>
              <a:rPr lang="en-US" sz="700"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3816382388"/>
      </p:ext>
    </p:extLst>
  </p:cSld>
  <p:clrMapOvr>
    <a:masterClrMapping/>
  </p:clrMapOvr>
  <p:transition>
    <p:fade/>
  </p:transition>
  <p:timing>
    <p:tnLst>
      <p:par>
        <p:cTn id="1" dur="indefinite" restart="never" nodeType="tmRoot"/>
      </p:par>
    </p:tnLst>
  </p:timing>
</p:sldLayout>
</file>

<file path=ppt/slideLayouts/slideLayout555.xml><?xml version="1.0" encoding="utf-8"?>
<p:sldLayout xmlns:a="http://schemas.openxmlformats.org/drawingml/2006/main" xmlns:r="http://schemas.openxmlformats.org/officeDocument/2006/relationships" xmlns:p="http://schemas.openxmlformats.org/presentationml/2006/main" showMasterSp="0"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62103"/>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089036694"/>
      </p:ext>
    </p:extLst>
  </p:cSld>
  <p:clrMapOvr>
    <a:masterClrMapping/>
  </p:clrMapOvr>
  <p:transition>
    <p:fade/>
  </p:transition>
  <p:timing>
    <p:tnLst>
      <p:par>
        <p:cTn id="1" dur="indefinite" restart="never" nodeType="tmRoot"/>
      </p:par>
    </p:tnLst>
  </p:timing>
</p:sldLayout>
</file>

<file path=ppt/slideLayouts/slideLayout556.xml><?xml version="1.0" encoding="utf-8"?>
<p:sldLayout xmlns:a="http://schemas.openxmlformats.org/drawingml/2006/main" xmlns:r="http://schemas.openxmlformats.org/officeDocument/2006/relationships" xmlns:p="http://schemas.openxmlformats.org/presentationml/2006/main" showMasterSp="0"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62103"/>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4179221933"/>
      </p:ext>
    </p:extLst>
  </p:cSld>
  <p:clrMapOvr>
    <a:masterClrMapping/>
  </p:clrMapOvr>
  <p:transition>
    <p:fade/>
  </p:transition>
  <p:timing>
    <p:tnLst>
      <p:par>
        <p:cTn id="1" dur="indefinite" restart="never" nodeType="tmRoot"/>
      </p:par>
    </p:tnLst>
  </p:timing>
</p:sldLayout>
</file>

<file path=ppt/slideLayouts/slideLayout557.xml><?xml version="1.0" encoding="utf-8"?>
<p:sldLayout xmlns:a="http://schemas.openxmlformats.org/drawingml/2006/main" xmlns:r="http://schemas.openxmlformats.org/officeDocument/2006/relationships" xmlns:p="http://schemas.openxmlformats.org/presentationml/2006/main" preserve="1" userDrawn="1">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4" name="Content Placeholder 3"/>
          <p:cNvSpPr>
            <a:spLocks noGrp="1"/>
          </p:cNvSpPr>
          <p:nvPr>
            <p:ph sz="quarter" idx="10"/>
          </p:nvPr>
        </p:nvSpPr>
        <p:spPr>
          <a:xfrm>
            <a:off x="516706" y="1690689"/>
            <a:ext cx="11158586" cy="1846659"/>
          </a:xfrm>
        </p:spPr>
        <p:txBody>
          <a:bodyPr/>
          <a:lstStyle>
            <a:lvl1pPr>
              <a:defRPr sz="2000"/>
            </a:lvl1pPr>
            <a:lvl2pPr marL="227013" indent="-6350">
              <a:defRPr sz="2000"/>
            </a:lvl2pPr>
            <a:lvl3pPr marL="463550" indent="-6350">
              <a:defRPr sz="2000"/>
            </a:lvl3pPr>
            <a:lvl4pPr marL="676275" indent="6350">
              <a:defRPr sz="2000"/>
            </a:lvl4pPr>
            <a:lvl5pPr marL="917575" indent="0">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70433939"/>
      </p:ext>
    </p:extLst>
  </p:cSld>
  <p:clrMapOvr>
    <a:masterClrMapping/>
  </p:clrMapOvr>
  <p:transition>
    <p:fade/>
  </p:transition>
  <p:timing>
    <p:tnLst>
      <p:par>
        <p:cTn id="1" dur="indefinite" restart="never" nodeType="tmRoot"/>
      </p:par>
    </p:tnLst>
  </p:timing>
</p:sldLayout>
</file>

<file path=ppt/slideLayouts/slideLayout558.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47" y="2834641"/>
            <a:ext cx="11158586" cy="1015663"/>
          </a:xfrm>
        </p:spPr>
        <p:txBody>
          <a:bodyPr anchor="b" anchorCtr="0">
            <a:spAutoFit/>
          </a:bodyPr>
          <a:lstStyle>
            <a:lvl1pPr>
              <a:lnSpc>
                <a:spcPct val="10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49" y="4297680"/>
            <a:ext cx="5455754" cy="1261884"/>
          </a:xfrm>
        </p:spPr>
        <p:txBody>
          <a:bodyPr/>
          <a:lstStyle>
            <a:lvl1pPr marL="0" indent="0">
              <a:lnSpc>
                <a:spcPct val="100000"/>
              </a:lnSpc>
              <a:spcBef>
                <a:spcPts val="600"/>
              </a:spcBef>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 </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674844869"/>
      </p:ext>
    </p:extLst>
  </p:cSld>
  <p:clrMapOvr>
    <a:masterClrMapping/>
  </p:clrMapOvr>
  <p:transition>
    <p:fade/>
  </p:transition>
  <p:timing>
    <p:tnLst>
      <p:par>
        <p:cTn id="1" dur="indefinite" restart="never" nodeType="tmRoot"/>
      </p:par>
    </p:tnLst>
  </p:timing>
</p:sldLayout>
</file>

<file path=ppt/slideLayouts/slideLayout559.xml><?xml version="1.0" encoding="utf-8"?>
<p:sldLayout xmlns:a="http://schemas.openxmlformats.org/drawingml/2006/main" xmlns:r="http://schemas.openxmlformats.org/officeDocument/2006/relationships" xmlns:p="http://schemas.openxmlformats.org/presentationml/2006/main" showMasterSp="0"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6706" y="2834640"/>
            <a:ext cx="11158586" cy="1218795"/>
          </a:xfrm>
        </p:spPr>
        <p:txBody>
          <a:bodyPr anchor="b"/>
          <a:lstStyle>
            <a:lvl1pPr marL="0" indent="0">
              <a:lnSpc>
                <a:spcPct val="100000"/>
              </a:lnSpc>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7" y="4297680"/>
            <a:ext cx="7515594" cy="443198"/>
          </a:xfrm>
        </p:spPr>
        <p:txBody>
          <a:bodyPr/>
          <a:lstStyle>
            <a:lvl1pPr marL="0" indent="0">
              <a:lnSpc>
                <a:spcPct val="100000"/>
              </a:lnSpc>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1"/>
            <a:ext cx="1596068"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72198651"/>
      </p:ext>
    </p:extLst>
  </p:cSld>
  <p:clrMapOvr>
    <a:masterClrMapping/>
  </p:clrMapOvr>
  <p:transition>
    <p:fade/>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MS E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39880177"/>
      </p:ext>
    </p:extLst>
  </p:cSld>
  <p:clrMapOvr>
    <a:masterClrMapping/>
  </p:clrMapOvr>
  <p:transition>
    <p:fade/>
  </p:transition>
  <p:timing>
    <p:tnLst>
      <p:par>
        <p:cTn id="1" dur="indefinite" restart="never" nodeType="tmRoot"/>
      </p:par>
    </p:tnLst>
  </p:timing>
</p:sldLayout>
</file>

<file path=ppt/slideLayouts/slideLayout560.xml><?xml version="1.0" encoding="utf-8"?>
<p:sldLayout xmlns:a="http://schemas.openxmlformats.org/drawingml/2006/main" xmlns:r="http://schemas.openxmlformats.org/officeDocument/2006/relationships" xmlns:p="http://schemas.openxmlformats.org/presentationml/2006/main" showMasterSp="0"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16706" y="1920240"/>
            <a:ext cx="11158586" cy="2708434"/>
          </a:xfrm>
        </p:spPr>
        <p:txBody>
          <a:bodyPr anchor="ctr" anchorCtr="0">
            <a:sp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dirty="0" smtClean="0"/>
              <a:t>Click to edit Master text styles</a:t>
            </a:r>
          </a:p>
        </p:txBody>
      </p:sp>
      <p:pic>
        <p:nvPicPr>
          <p:cNvPr id="4" name="Picture 3"/>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48"/>
            <a:ext cx="2507214" cy="291353"/>
          </a:xfrm>
          <a:prstGeom prst="rect">
            <a:avLst/>
          </a:prstGeom>
        </p:spPr>
      </p:pic>
    </p:spTree>
    <p:extLst>
      <p:ext uri="{BB962C8B-B14F-4D97-AF65-F5344CB8AC3E}">
        <p14:creationId xmlns:p14="http://schemas.microsoft.com/office/powerpoint/2010/main" val="912975618"/>
      </p:ext>
    </p:extLst>
  </p:cSld>
  <p:clrMapOvr>
    <a:masterClrMapping/>
  </p:clrMapOvr>
  <p:transition>
    <p:fade/>
  </p:transition>
  <p:timing>
    <p:tnLst>
      <p:par>
        <p:cTn id="1" dur="indefinite" restart="never" nodeType="tmRoot"/>
      </p:par>
    </p:tnLst>
  </p:timing>
</p:sldLayout>
</file>

<file path=ppt/slideLayouts/slideLayout561.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09" y="3417661"/>
            <a:ext cx="6947121"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75" indent="-342900">
              <a:buFont typeface="Arial" pitchFamily="34" charset="0"/>
              <a:buNone/>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smtClean="0"/>
              <a:t>Click to edit Master text styles</a:t>
            </a:r>
          </a:p>
          <a:p>
            <a:pPr marL="3175" lvl="1" indent="0" algn="l" defTabSz="914363"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defTabSz="1218987"/>
            <a:endParaRPr lang="en-US" sz="1600" dirty="0">
              <a:solidFill>
                <a:srgbClr val="292929"/>
              </a:solidFill>
            </a:endParaRPr>
          </a:p>
        </p:txBody>
      </p:sp>
    </p:spTree>
    <p:extLst>
      <p:ext uri="{BB962C8B-B14F-4D97-AF65-F5344CB8AC3E}">
        <p14:creationId xmlns:p14="http://schemas.microsoft.com/office/powerpoint/2010/main" val="1561441315"/>
      </p:ext>
    </p:extLst>
  </p:cSld>
  <p:clrMapOvr>
    <a:masterClrMapping/>
  </p:clrMapOvr>
  <p:transition>
    <p:fade/>
  </p:transition>
</p:sldLayout>
</file>

<file path=ppt/slideLayouts/slideLayout56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4" name="Content Placeholder 3"/>
          <p:cNvSpPr>
            <a:spLocks noGrp="1"/>
          </p:cNvSpPr>
          <p:nvPr>
            <p:ph sz="quarter" idx="10"/>
          </p:nvPr>
        </p:nvSpPr>
        <p:spPr>
          <a:xfrm>
            <a:off x="519248" y="1463676"/>
            <a:ext cx="11158586" cy="2062103"/>
          </a:xfrm>
        </p:spPr>
        <p:txBody>
          <a:bodyPr>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143195319"/>
      </p:ext>
    </p:extLst>
  </p:cSld>
  <p:clrMapOvr>
    <a:masterClrMapping/>
  </p:clrMapOvr>
  <p:transition>
    <p:fade/>
  </p:transition>
  <p:timing>
    <p:tnLst>
      <p:par>
        <p:cTn id="1" dur="indefinite" restart="never" nodeType="tmRoot"/>
      </p:par>
    </p:tnLst>
  </p:timing>
</p:sldLayout>
</file>

<file path=ppt/slideLayouts/slideLayout563.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519248" y="1463676"/>
            <a:ext cx="11158586" cy="2062103"/>
          </a:xfrm>
        </p:spPr>
        <p:txBody>
          <a:bodyPr>
            <a:spAutoFit/>
          </a:bodyPr>
          <a:lstStyle>
            <a:lvl1pPr marL="0" indent="0">
              <a:buFontTx/>
              <a:buNone/>
              <a:defRPr/>
            </a:lvl1pPr>
            <a:lvl2pPr marL="460375" indent="0">
              <a:buFontTx/>
              <a:buNone/>
              <a:defRPr/>
            </a:lvl2pPr>
            <a:lvl3pPr marL="914400" indent="0">
              <a:buFontTx/>
              <a:buNone/>
              <a:defRPr/>
            </a:lvl3pPr>
            <a:lvl4pPr marL="1370013" indent="0">
              <a:buFontTx/>
              <a:buNone/>
              <a:defRPr/>
            </a:lvl4pPr>
            <a:lvl5pPr marL="1836738" indent="0">
              <a:buFontTx/>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498607847"/>
      </p:ext>
    </p:extLst>
  </p:cSld>
  <p:clrMapOvr>
    <a:masterClrMapping/>
  </p:clrMapOvr>
  <p:transition>
    <p:fade/>
  </p:transition>
  <p:timing>
    <p:tnLst>
      <p:par>
        <p:cTn id="1" dur="indefinite" restart="never" nodeType="tmRoot"/>
      </p:par>
    </p:tnLst>
  </p:timing>
</p:sldLayout>
</file>

<file path=ppt/slideLayouts/slideLayout5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Tree>
    <p:extLst>
      <p:ext uri="{BB962C8B-B14F-4D97-AF65-F5344CB8AC3E}">
        <p14:creationId xmlns:p14="http://schemas.microsoft.com/office/powerpoint/2010/main" val="1081014293"/>
      </p:ext>
    </p:extLst>
  </p:cSld>
  <p:clrMapOvr>
    <a:masterClrMapping/>
  </p:clrMapOvr>
  <p:transition>
    <p:fade/>
  </p:transition>
  <p:timing>
    <p:tnLst>
      <p:par>
        <p:cTn id="1" dur="indefinite" restart="never" nodeType="tmRoot"/>
      </p:par>
    </p:tnLst>
  </p:timing>
</p:sldLayout>
</file>

<file path=ppt/slideLayouts/slideLayout5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16320230"/>
      </p:ext>
    </p:extLst>
  </p:cSld>
  <p:clrMapOvr>
    <a:masterClrMapping/>
  </p:clrMapOvr>
  <p:transition>
    <p:fade/>
  </p:transition>
  <p:timing>
    <p:tnLst>
      <p:par>
        <p:cTn id="1" dur="indefinite" restart="never" nodeType="tmRoot"/>
      </p:par>
    </p:tnLst>
  </p:timing>
</p:sldLayout>
</file>

<file path=ppt/slideLayouts/slideLayout566.xml><?xml version="1.0" encoding="utf-8"?>
<p:sldLayout xmlns:a="http://schemas.openxmlformats.org/drawingml/2006/main" xmlns:r="http://schemas.openxmlformats.org/officeDocument/2006/relationships" xmlns:p="http://schemas.openxmlformats.org/presentationml/2006/main" showMasterSp="0"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363"/>
              <a:endParaRPr lang="en-US" sz="1800" dirty="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363"/>
              <a:endParaRPr lang="en-US" sz="1800" dirty="0">
                <a:solidFill>
                  <a:srgbClr val="292929"/>
                </a:solidFill>
              </a:endParaRPr>
            </a:p>
          </p:txBody>
        </p:sp>
      </p:grpSp>
    </p:spTree>
    <p:extLst>
      <p:ext uri="{BB962C8B-B14F-4D97-AF65-F5344CB8AC3E}">
        <p14:creationId xmlns:p14="http://schemas.microsoft.com/office/powerpoint/2010/main" val="2106895262"/>
      </p:ext>
    </p:extLst>
  </p:cSld>
  <p:clrMapOvr>
    <a:masterClrMapping/>
  </p:clrMapOvr>
  <p:transition>
    <p:fade/>
  </p:transition>
  <p:timing>
    <p:tnLst>
      <p:par>
        <p:cTn id="1" dur="indefinite" restart="never" nodeType="tmRoot"/>
      </p:par>
    </p:tnLst>
  </p:timing>
</p:sldLayout>
</file>

<file path=ppt/slideLayouts/slideLayout567.xml><?xml version="1.0" encoding="utf-8"?>
<p:sldLayout xmlns:a="http://schemas.openxmlformats.org/drawingml/2006/main" xmlns:r="http://schemas.openxmlformats.org/officeDocument/2006/relationships" xmlns:p="http://schemas.openxmlformats.org/presentationml/2006/main" showMasterSp="0"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dirty="0">
              <a:solidFill>
                <a:srgbClr val="292929"/>
              </a:solidFill>
            </a:endParaRPr>
          </a:p>
        </p:txBody>
      </p:sp>
    </p:spTree>
    <p:extLst>
      <p:ext uri="{BB962C8B-B14F-4D97-AF65-F5344CB8AC3E}">
        <p14:creationId xmlns:p14="http://schemas.microsoft.com/office/powerpoint/2010/main" val="620042258"/>
      </p:ext>
    </p:extLst>
  </p:cSld>
  <p:clrMapOvr>
    <a:masterClrMapping/>
  </p:clrMapOvr>
  <p:transition>
    <p:fade/>
  </p:transition>
  <p:timing>
    <p:tnLst>
      <p:par>
        <p:cTn id="1" dur="indefinite" restart="never" nodeType="tmRoot"/>
      </p:par>
    </p:tnLst>
  </p:timing>
</p:sldLayout>
</file>

<file path=ppt/slideLayouts/slideLayout568.xml><?xml version="1.0" encoding="utf-8"?>
<p:sldLayout xmlns:a="http://schemas.openxmlformats.org/drawingml/2006/main" xmlns:r="http://schemas.openxmlformats.org/officeDocument/2006/relationships" xmlns:p="http://schemas.openxmlformats.org/presentationml/2006/main" showMasterSp="0"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dirty="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dirty="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dirty="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dirty="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dirty="0">
                <a:solidFill>
                  <a:srgbClr val="292929"/>
                </a:solidFill>
              </a:endParaRPr>
            </a:p>
          </p:txBody>
        </p:sp>
      </p:grpSp>
    </p:spTree>
    <p:extLst>
      <p:ext uri="{BB962C8B-B14F-4D97-AF65-F5344CB8AC3E}">
        <p14:creationId xmlns:p14="http://schemas.microsoft.com/office/powerpoint/2010/main" val="3963140200"/>
      </p:ext>
    </p:extLst>
  </p:cSld>
  <p:clrMapOvr>
    <a:masterClrMapping/>
  </p:clrMapOvr>
  <p:transition>
    <p:fade/>
  </p:transition>
  <p:timing>
    <p:tnLst>
      <p:par>
        <p:cTn id="1" dur="indefinite" restart="never" nodeType="tmRoot"/>
      </p:par>
    </p:tnLst>
  </p:timing>
</p:sldLayout>
</file>

<file path=ppt/slideLayouts/slideLayout569.xml><?xml version="1.0" encoding="utf-8"?>
<p:sldLayout xmlns:a="http://schemas.openxmlformats.org/drawingml/2006/main" xmlns:r="http://schemas.openxmlformats.org/officeDocument/2006/relationships" xmlns:p="http://schemas.openxmlformats.org/presentationml/2006/main" showMasterSp="0"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5673"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914363"/>
            <a:endParaRPr lang="en-US" sz="1600" dirty="0">
              <a:solidFill>
                <a:srgbClr val="292929"/>
              </a:solidFill>
            </a:endParaRPr>
          </a:p>
        </p:txBody>
      </p:sp>
    </p:spTree>
    <p:extLst>
      <p:ext uri="{BB962C8B-B14F-4D97-AF65-F5344CB8AC3E}">
        <p14:creationId xmlns:p14="http://schemas.microsoft.com/office/powerpoint/2010/main" val="3716167021"/>
      </p:ext>
    </p:extLst>
  </p:cSld>
  <p:clrMapOvr>
    <a:masterClrMapping/>
  </p:clrMapOvr>
  <p:transition>
    <p:fade/>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837" y="228601"/>
            <a:ext cx="11155093"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249" y="1447799"/>
            <a:ext cx="11151917" cy="2043636"/>
          </a:xfrm>
          <a:prstGeom prst="rect">
            <a:avLst/>
          </a:prstGeom>
        </p:spPr>
        <p:txBody>
          <a:bodyPr/>
          <a:lstStyle>
            <a:lvl1pPr marL="342871" indent="-34287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597" indent="-28572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323" indent="-28572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2904" indent="-22858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485" indent="-22858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238877"/>
            <a:ext cx="12192001" cy="619125"/>
          </a:xfrm>
          <a:prstGeom prst="rect">
            <a:avLst/>
          </a:prstGeom>
          <a:solidFill>
            <a:srgbClr val="FFFF99"/>
          </a:solidFill>
        </p:spPr>
        <p:txBody>
          <a:bodyPr wrap="square" lIns="152381" tIns="76189" rIns="152381" bIns="76189" anchor="b" anchorCtr="0">
            <a:noAutofit/>
          </a:bodyPr>
          <a:lstStyle>
            <a:lvl1pPr algn="r">
              <a:buFont typeface="Arial" pitchFamily="34" charset="0"/>
              <a:buNone/>
              <a:defRPr sz="36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3208387666"/>
      </p:ext>
    </p:extLst>
  </p:cSld>
  <p:clrMapOvr>
    <a:masterClrMapping/>
  </p:clrMapOvr>
  <p:transition>
    <p:fade/>
  </p:transition>
  <p:timing>
    <p:tnLst>
      <p:par>
        <p:cTn id="1" dur="indefinite" restart="never" nodeType="tmRoot"/>
      </p:par>
    </p:tnLst>
  </p:timing>
</p:sldLayout>
</file>

<file path=ppt/slideLayouts/slideLayout570.xml><?xml version="1.0" encoding="utf-8"?>
<p:sldLayout xmlns:a="http://schemas.openxmlformats.org/drawingml/2006/main" xmlns:r="http://schemas.openxmlformats.org/officeDocument/2006/relationships" xmlns:p="http://schemas.openxmlformats.org/presentationml/2006/main" showMasterSp="0"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5072"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dirty="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dirty="0">
                <a:solidFill>
                  <a:srgbClr val="292929"/>
                </a:solidFill>
              </a:endParaRPr>
            </a:p>
          </p:txBody>
        </p:sp>
      </p:grpSp>
    </p:spTree>
    <p:extLst>
      <p:ext uri="{BB962C8B-B14F-4D97-AF65-F5344CB8AC3E}">
        <p14:creationId xmlns:p14="http://schemas.microsoft.com/office/powerpoint/2010/main" val="1840553978"/>
      </p:ext>
    </p:extLst>
  </p:cSld>
  <p:clrMapOvr>
    <a:masterClrMapping/>
  </p:clrMapOvr>
  <p:transition>
    <p:fade/>
  </p:transition>
  <p:timing>
    <p:tnLst>
      <p:par>
        <p:cTn id="1" dur="indefinite" restart="never" nodeType="tmRoot"/>
      </p:par>
    </p:tnLst>
  </p:timing>
</p:sldLayout>
</file>

<file path=ppt/slideLayouts/slideLayout571.xml><?xml version="1.0" encoding="utf-8"?>
<p:sldLayout xmlns:a="http://schemas.openxmlformats.org/drawingml/2006/main" xmlns:r="http://schemas.openxmlformats.org/officeDocument/2006/relationships" xmlns:p="http://schemas.openxmlformats.org/presentationml/2006/main" showMasterSp="0"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2299" y="3140274"/>
            <a:ext cx="3547400" cy="577452"/>
          </a:xfrm>
          <a:prstGeom prst="rect">
            <a:avLst/>
          </a:prstGeom>
          <a:noFill/>
          <a:ln>
            <a:noFill/>
          </a:ln>
        </p:spPr>
      </p:pic>
      <p:sp>
        <p:nvSpPr>
          <p:cNvPr id="3" name="Text Box 3"/>
          <p:cNvSpPr txBox="1">
            <a:spLocks noChangeArrowheads="1"/>
          </p:cNvSpPr>
          <p:nvPr userDrawn="1"/>
        </p:nvSpPr>
        <p:spPr bwMode="blackWhite">
          <a:xfrm>
            <a:off x="508001" y="6083573"/>
            <a:ext cx="1117600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rgbClr val="FFFFFF">
                    <a:alpha val="99000"/>
                  </a:srgbClr>
                </a:solidFill>
                <a:cs typeface="Arial" charset="0"/>
              </a:rPr>
              <a:t>© </a:t>
            </a:r>
            <a:r>
              <a:rPr lang="en-US" sz="700" dirty="0" smtClean="0">
                <a:solidFill>
                  <a:srgbClr val="FFFFFF">
                    <a:alpha val="99000"/>
                  </a:srgbClr>
                </a:solidFill>
                <a:cs typeface="Arial" charset="0"/>
              </a:rPr>
              <a:t>2011 Microsoft </a:t>
            </a:r>
            <a:r>
              <a:rPr lang="en-US" sz="700"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4099"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a:t>
            </a:r>
            <a:r>
              <a:rPr lang="en-US" sz="700" dirty="0" smtClean="0">
                <a:solidFill>
                  <a:srgbClr val="FFFFFF">
                    <a:alpha val="99000"/>
                  </a:srgbClr>
                </a:solidFill>
                <a:cs typeface="Arial" charset="0"/>
              </a:rPr>
              <a:t>. Because </a:t>
            </a:r>
            <a:r>
              <a:rPr lang="en-US" sz="700" dirty="0">
                <a:solidFill>
                  <a:srgbClr val="FFFFFF">
                    <a:alpha val="99000"/>
                  </a:srgbClr>
                </a:solidFill>
                <a:cs typeface="Arial" charset="0"/>
              </a:rPr>
              <a:t>Microsoft must respond to changing market conditions, it should not be interpreted to be a commitment on the part of Microsoft, and Microsoft cannot guarantee the accuracy of any information provided after the date of this presentation</a:t>
            </a:r>
            <a:r>
              <a:rPr lang="en-US" sz="700" dirty="0" smtClean="0">
                <a:solidFill>
                  <a:srgbClr val="FFFFFF">
                    <a:alpha val="99000"/>
                  </a:srgbClr>
                </a:solidFill>
                <a:cs typeface="Arial" charset="0"/>
              </a:rPr>
              <a:t>. MICROSOFT </a:t>
            </a:r>
            <a:r>
              <a:rPr lang="en-US" sz="700"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2507919482"/>
      </p:ext>
    </p:extLst>
  </p:cSld>
  <p:clrMapOvr>
    <a:masterClrMapping/>
  </p:clrMapOvr>
  <p:transition>
    <p:fade/>
  </p:transition>
  <p:timing>
    <p:tnLst>
      <p:par>
        <p:cTn id="1" dur="indefinite" restart="never" nodeType="tmRoot"/>
      </p:par>
    </p:tnLst>
  </p:timing>
</p:sldLayout>
</file>

<file path=ppt/slideLayouts/slideLayout572.xml><?xml version="1.0" encoding="utf-8"?>
<p:sldLayout xmlns:a="http://schemas.openxmlformats.org/drawingml/2006/main" xmlns:r="http://schemas.openxmlformats.org/officeDocument/2006/relationships" xmlns:p="http://schemas.openxmlformats.org/presentationml/2006/main" showMasterSp="0"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62103"/>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49446881"/>
      </p:ext>
    </p:extLst>
  </p:cSld>
  <p:clrMapOvr>
    <a:masterClrMapping/>
  </p:clrMapOvr>
  <p:transition>
    <p:fade/>
  </p:transition>
  <p:timing>
    <p:tnLst>
      <p:par>
        <p:cTn id="1" dur="indefinite" restart="never" nodeType="tmRoot"/>
      </p:par>
    </p:tnLst>
  </p:timing>
</p:sldLayout>
</file>

<file path=ppt/slideLayouts/slideLayout573.xml><?xml version="1.0" encoding="utf-8"?>
<p:sldLayout xmlns:a="http://schemas.openxmlformats.org/drawingml/2006/main" xmlns:r="http://schemas.openxmlformats.org/officeDocument/2006/relationships" xmlns:p="http://schemas.openxmlformats.org/presentationml/2006/main" showMasterSp="0"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62103"/>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866153772"/>
      </p:ext>
    </p:extLst>
  </p:cSld>
  <p:clrMapOvr>
    <a:masterClrMapping/>
  </p:clrMapOvr>
  <p:transition>
    <p:fade/>
  </p:transition>
  <p:timing>
    <p:tnLst>
      <p:par>
        <p:cTn id="1" dur="indefinite" restart="never" nodeType="tmRoot"/>
      </p:par>
    </p:tnLst>
  </p:timing>
</p:sldLayout>
</file>

<file path=ppt/slideLayouts/slideLayout574.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47" y="2834641"/>
            <a:ext cx="11158586" cy="1015663"/>
          </a:xfrm>
        </p:spPr>
        <p:txBody>
          <a:bodyPr anchor="b" anchorCtr="0">
            <a:spAutoFit/>
          </a:bodyPr>
          <a:lstStyle>
            <a:lvl1pPr>
              <a:lnSpc>
                <a:spcPct val="10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49" y="4297680"/>
            <a:ext cx="5455754" cy="1261884"/>
          </a:xfrm>
        </p:spPr>
        <p:txBody>
          <a:bodyPr/>
          <a:lstStyle>
            <a:lvl1pPr marL="0" indent="0">
              <a:lnSpc>
                <a:spcPct val="100000"/>
              </a:lnSpc>
              <a:spcBef>
                <a:spcPts val="600"/>
              </a:spcBef>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 </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886177040"/>
      </p:ext>
    </p:extLst>
  </p:cSld>
  <p:clrMapOvr>
    <a:masterClrMapping/>
  </p:clrMapOvr>
  <p:transition>
    <p:fade/>
  </p:transition>
  <p:timing>
    <p:tnLst>
      <p:par>
        <p:cTn id="1" dur="indefinite" restart="never" nodeType="tmRoot"/>
      </p:par>
    </p:tnLst>
  </p:timing>
</p:sldLayout>
</file>

<file path=ppt/slideLayouts/slideLayout575.xml><?xml version="1.0" encoding="utf-8"?>
<p:sldLayout xmlns:a="http://schemas.openxmlformats.org/drawingml/2006/main" xmlns:r="http://schemas.openxmlformats.org/officeDocument/2006/relationships" xmlns:p="http://schemas.openxmlformats.org/presentationml/2006/main" showMasterSp="0"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6706" y="2834640"/>
            <a:ext cx="11158586" cy="1218795"/>
          </a:xfrm>
        </p:spPr>
        <p:txBody>
          <a:bodyPr anchor="b"/>
          <a:lstStyle>
            <a:lvl1pPr marL="0" indent="0">
              <a:lnSpc>
                <a:spcPct val="100000"/>
              </a:lnSpc>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7" y="4297680"/>
            <a:ext cx="7515594" cy="443198"/>
          </a:xfrm>
        </p:spPr>
        <p:txBody>
          <a:bodyPr/>
          <a:lstStyle>
            <a:lvl1pPr marL="0" indent="0">
              <a:lnSpc>
                <a:spcPct val="100000"/>
              </a:lnSpc>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1"/>
            <a:ext cx="1596068"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508517399"/>
      </p:ext>
    </p:extLst>
  </p:cSld>
  <p:clrMapOvr>
    <a:masterClrMapping/>
  </p:clrMapOvr>
  <p:transition>
    <p:fade/>
  </p:transition>
  <p:timing>
    <p:tnLst>
      <p:par>
        <p:cTn id="1" dur="indefinite" restart="never" nodeType="tmRoot"/>
      </p:par>
    </p:tnLst>
  </p:timing>
</p:sldLayout>
</file>

<file path=ppt/slideLayouts/slideLayout576.xml><?xml version="1.0" encoding="utf-8"?>
<p:sldLayout xmlns:a="http://schemas.openxmlformats.org/drawingml/2006/main" xmlns:r="http://schemas.openxmlformats.org/officeDocument/2006/relationships" xmlns:p="http://schemas.openxmlformats.org/presentationml/2006/main" showMasterSp="0"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16706" y="1920240"/>
            <a:ext cx="11158586" cy="2708434"/>
          </a:xfrm>
        </p:spPr>
        <p:txBody>
          <a:bodyPr anchor="ctr" anchorCtr="0">
            <a:sp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dirty="0" smtClean="0"/>
              <a:t>Click to edit Master text styles</a:t>
            </a:r>
          </a:p>
        </p:txBody>
      </p:sp>
      <p:pic>
        <p:nvPicPr>
          <p:cNvPr id="4" name="Picture 3"/>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48"/>
            <a:ext cx="2507214" cy="291353"/>
          </a:xfrm>
          <a:prstGeom prst="rect">
            <a:avLst/>
          </a:prstGeom>
        </p:spPr>
      </p:pic>
    </p:spTree>
    <p:extLst>
      <p:ext uri="{BB962C8B-B14F-4D97-AF65-F5344CB8AC3E}">
        <p14:creationId xmlns:p14="http://schemas.microsoft.com/office/powerpoint/2010/main" val="519489360"/>
      </p:ext>
    </p:extLst>
  </p:cSld>
  <p:clrMapOvr>
    <a:masterClrMapping/>
  </p:clrMapOvr>
  <p:transition>
    <p:fade/>
  </p:transition>
  <p:timing>
    <p:tnLst>
      <p:par>
        <p:cTn id="1" dur="indefinite" restart="never" nodeType="tmRoot"/>
      </p:par>
    </p:tnLst>
  </p:timing>
</p:sldLayout>
</file>

<file path=ppt/slideLayouts/slideLayout577.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09" y="3417661"/>
            <a:ext cx="6947121"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75" indent="-342900">
              <a:buFont typeface="Arial" pitchFamily="34" charset="0"/>
              <a:buNone/>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smtClean="0"/>
              <a:t>Click to edit Master text styles</a:t>
            </a:r>
          </a:p>
          <a:p>
            <a:pPr marL="3175" lvl="1" indent="0" algn="l" defTabSz="914363"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defTabSz="1218987"/>
            <a:endParaRPr lang="en-US" sz="1600" dirty="0">
              <a:solidFill>
                <a:srgbClr val="292929"/>
              </a:solidFill>
            </a:endParaRPr>
          </a:p>
        </p:txBody>
      </p:sp>
    </p:spTree>
    <p:extLst>
      <p:ext uri="{BB962C8B-B14F-4D97-AF65-F5344CB8AC3E}">
        <p14:creationId xmlns:p14="http://schemas.microsoft.com/office/powerpoint/2010/main" val="3388321402"/>
      </p:ext>
    </p:extLst>
  </p:cSld>
  <p:clrMapOvr>
    <a:masterClrMapping/>
  </p:clrMapOvr>
  <p:transition>
    <p:fade/>
  </p:transition>
</p:sldLayout>
</file>

<file path=ppt/slideLayouts/slideLayout57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4" name="Content Placeholder 3"/>
          <p:cNvSpPr>
            <a:spLocks noGrp="1"/>
          </p:cNvSpPr>
          <p:nvPr>
            <p:ph sz="quarter" idx="10"/>
          </p:nvPr>
        </p:nvSpPr>
        <p:spPr>
          <a:xfrm>
            <a:off x="519248" y="1463676"/>
            <a:ext cx="11158586" cy="2062103"/>
          </a:xfrm>
        </p:spPr>
        <p:txBody>
          <a:bodyPr>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836125639"/>
      </p:ext>
    </p:extLst>
  </p:cSld>
  <p:clrMapOvr>
    <a:masterClrMapping/>
  </p:clrMapOvr>
  <p:transition>
    <p:fade/>
  </p:transition>
  <p:timing>
    <p:tnLst>
      <p:par>
        <p:cTn id="1" dur="indefinite" restart="never" nodeType="tmRoot"/>
      </p:par>
    </p:tnLst>
  </p:timing>
</p:sldLayout>
</file>

<file path=ppt/slideLayouts/slideLayout579.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519248" y="1463676"/>
            <a:ext cx="11158586" cy="2062103"/>
          </a:xfrm>
        </p:spPr>
        <p:txBody>
          <a:bodyPr>
            <a:spAutoFit/>
          </a:bodyPr>
          <a:lstStyle>
            <a:lvl1pPr marL="0" indent="0">
              <a:buFontTx/>
              <a:buNone/>
              <a:defRPr/>
            </a:lvl1pPr>
            <a:lvl2pPr marL="460375" indent="0">
              <a:buFontTx/>
              <a:buNone/>
              <a:defRPr/>
            </a:lvl2pPr>
            <a:lvl3pPr marL="914400" indent="0">
              <a:buFontTx/>
              <a:buNone/>
              <a:defRPr/>
            </a:lvl3pPr>
            <a:lvl4pPr marL="1370013" indent="0">
              <a:buFontTx/>
              <a:buNone/>
              <a:defRPr/>
            </a:lvl4pPr>
            <a:lvl5pPr marL="1836738" indent="0">
              <a:buFontTx/>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212455036"/>
      </p:ext>
    </p:extLst>
  </p:cSld>
  <p:clrMapOvr>
    <a:masterClrMapping/>
  </p:clrMapOvr>
  <p:transition>
    <p:fade/>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1"/>
            <a:ext cx="11151917" cy="757131"/>
          </a:xfrm>
        </p:spPr>
        <p:txBody>
          <a:bodyPr/>
          <a:lstStyle>
            <a:lvl1pPr>
              <a:defRPr sz="55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9"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836" indent="-403208">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896" indent="-34606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432" indent="-33653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4106774659"/>
      </p:ext>
    </p:extLst>
  </p:cSld>
  <p:clrMapOvr>
    <a:masterClrMapping/>
  </p:clrMapOvr>
  <p:transition>
    <p:fade/>
  </p:transition>
  <p:timing>
    <p:tnLst>
      <p:par>
        <p:cTn id="1" dur="indefinite" restart="never" nodeType="tmRoot"/>
      </p:par>
    </p:tnLst>
  </p:timing>
</p:sldLayout>
</file>

<file path=ppt/slideLayouts/slideLayout58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Tree>
    <p:extLst>
      <p:ext uri="{BB962C8B-B14F-4D97-AF65-F5344CB8AC3E}">
        <p14:creationId xmlns:p14="http://schemas.microsoft.com/office/powerpoint/2010/main" val="2711109603"/>
      </p:ext>
    </p:extLst>
  </p:cSld>
  <p:clrMapOvr>
    <a:masterClrMapping/>
  </p:clrMapOvr>
  <p:transition>
    <p:fade/>
  </p:transition>
  <p:timing>
    <p:tnLst>
      <p:par>
        <p:cTn id="1" dur="indefinite" restart="never" nodeType="tmRoot"/>
      </p:par>
    </p:tnLst>
  </p:timing>
</p:sldLayout>
</file>

<file path=ppt/slideLayouts/slideLayout58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62261063"/>
      </p:ext>
    </p:extLst>
  </p:cSld>
  <p:clrMapOvr>
    <a:masterClrMapping/>
  </p:clrMapOvr>
  <p:transition>
    <p:fade/>
  </p:transition>
  <p:timing>
    <p:tnLst>
      <p:par>
        <p:cTn id="1" dur="indefinite" restart="never" nodeType="tmRoot"/>
      </p:par>
    </p:tnLst>
  </p:timing>
</p:sldLayout>
</file>

<file path=ppt/slideLayouts/slideLayout582.xml><?xml version="1.0" encoding="utf-8"?>
<p:sldLayout xmlns:a="http://schemas.openxmlformats.org/drawingml/2006/main" xmlns:r="http://schemas.openxmlformats.org/officeDocument/2006/relationships" xmlns:p="http://schemas.openxmlformats.org/presentationml/2006/main" showMasterSp="0"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363"/>
              <a:endParaRPr lang="en-US" sz="1800" dirty="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363"/>
              <a:endParaRPr lang="en-US" sz="1800" dirty="0">
                <a:solidFill>
                  <a:srgbClr val="292929"/>
                </a:solidFill>
              </a:endParaRPr>
            </a:p>
          </p:txBody>
        </p:sp>
      </p:grpSp>
    </p:spTree>
    <p:extLst>
      <p:ext uri="{BB962C8B-B14F-4D97-AF65-F5344CB8AC3E}">
        <p14:creationId xmlns:p14="http://schemas.microsoft.com/office/powerpoint/2010/main" val="32109813"/>
      </p:ext>
    </p:extLst>
  </p:cSld>
  <p:clrMapOvr>
    <a:masterClrMapping/>
  </p:clrMapOvr>
  <p:transition>
    <p:fade/>
  </p:transition>
  <p:timing>
    <p:tnLst>
      <p:par>
        <p:cTn id="1" dur="indefinite" restart="never" nodeType="tmRoot"/>
      </p:par>
    </p:tnLst>
  </p:timing>
</p:sldLayout>
</file>

<file path=ppt/slideLayouts/slideLayout583.xml><?xml version="1.0" encoding="utf-8"?>
<p:sldLayout xmlns:a="http://schemas.openxmlformats.org/drawingml/2006/main" xmlns:r="http://schemas.openxmlformats.org/officeDocument/2006/relationships" xmlns:p="http://schemas.openxmlformats.org/presentationml/2006/main" showMasterSp="0"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dirty="0">
              <a:solidFill>
                <a:srgbClr val="292929"/>
              </a:solidFill>
            </a:endParaRPr>
          </a:p>
        </p:txBody>
      </p:sp>
    </p:spTree>
    <p:extLst>
      <p:ext uri="{BB962C8B-B14F-4D97-AF65-F5344CB8AC3E}">
        <p14:creationId xmlns:p14="http://schemas.microsoft.com/office/powerpoint/2010/main" val="1408040878"/>
      </p:ext>
    </p:extLst>
  </p:cSld>
  <p:clrMapOvr>
    <a:masterClrMapping/>
  </p:clrMapOvr>
  <p:transition>
    <p:fade/>
  </p:transition>
  <p:timing>
    <p:tnLst>
      <p:par>
        <p:cTn id="1" dur="indefinite" restart="never" nodeType="tmRoot"/>
      </p:par>
    </p:tnLst>
  </p:timing>
</p:sldLayout>
</file>

<file path=ppt/slideLayouts/slideLayout584.xml><?xml version="1.0" encoding="utf-8"?>
<p:sldLayout xmlns:a="http://schemas.openxmlformats.org/drawingml/2006/main" xmlns:r="http://schemas.openxmlformats.org/officeDocument/2006/relationships" xmlns:p="http://schemas.openxmlformats.org/presentationml/2006/main" showMasterSp="0"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dirty="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dirty="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dirty="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dirty="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dirty="0">
                <a:solidFill>
                  <a:srgbClr val="292929"/>
                </a:solidFill>
              </a:endParaRPr>
            </a:p>
          </p:txBody>
        </p:sp>
      </p:grpSp>
    </p:spTree>
    <p:extLst>
      <p:ext uri="{BB962C8B-B14F-4D97-AF65-F5344CB8AC3E}">
        <p14:creationId xmlns:p14="http://schemas.microsoft.com/office/powerpoint/2010/main" val="1016134768"/>
      </p:ext>
    </p:extLst>
  </p:cSld>
  <p:clrMapOvr>
    <a:masterClrMapping/>
  </p:clrMapOvr>
  <p:transition>
    <p:fade/>
  </p:transition>
  <p:timing>
    <p:tnLst>
      <p:par>
        <p:cTn id="1" dur="indefinite" restart="never" nodeType="tmRoot"/>
      </p:par>
    </p:tnLst>
  </p:timing>
</p:sldLayout>
</file>

<file path=ppt/slideLayouts/slideLayout585.xml><?xml version="1.0" encoding="utf-8"?>
<p:sldLayout xmlns:a="http://schemas.openxmlformats.org/drawingml/2006/main" xmlns:r="http://schemas.openxmlformats.org/officeDocument/2006/relationships" xmlns:p="http://schemas.openxmlformats.org/presentationml/2006/main" showMasterSp="0"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5673"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914363"/>
            <a:endParaRPr lang="en-US" sz="1600" dirty="0">
              <a:solidFill>
                <a:srgbClr val="292929"/>
              </a:solidFill>
            </a:endParaRPr>
          </a:p>
        </p:txBody>
      </p:sp>
    </p:spTree>
    <p:extLst>
      <p:ext uri="{BB962C8B-B14F-4D97-AF65-F5344CB8AC3E}">
        <p14:creationId xmlns:p14="http://schemas.microsoft.com/office/powerpoint/2010/main" val="2458384776"/>
      </p:ext>
    </p:extLst>
  </p:cSld>
  <p:clrMapOvr>
    <a:masterClrMapping/>
  </p:clrMapOvr>
  <p:transition>
    <p:fade/>
  </p:transition>
  <p:timing>
    <p:tnLst>
      <p:par>
        <p:cTn id="1" dur="indefinite" restart="never" nodeType="tmRoot"/>
      </p:par>
    </p:tnLst>
  </p:timing>
</p:sldLayout>
</file>

<file path=ppt/slideLayouts/slideLayout586.xml><?xml version="1.0" encoding="utf-8"?>
<p:sldLayout xmlns:a="http://schemas.openxmlformats.org/drawingml/2006/main" xmlns:r="http://schemas.openxmlformats.org/officeDocument/2006/relationships" xmlns:p="http://schemas.openxmlformats.org/presentationml/2006/main" showMasterSp="0"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5072"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dirty="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dirty="0">
                <a:solidFill>
                  <a:srgbClr val="292929"/>
                </a:solidFill>
              </a:endParaRPr>
            </a:p>
          </p:txBody>
        </p:sp>
      </p:grpSp>
    </p:spTree>
    <p:extLst>
      <p:ext uri="{BB962C8B-B14F-4D97-AF65-F5344CB8AC3E}">
        <p14:creationId xmlns:p14="http://schemas.microsoft.com/office/powerpoint/2010/main" val="4049515507"/>
      </p:ext>
    </p:extLst>
  </p:cSld>
  <p:clrMapOvr>
    <a:masterClrMapping/>
  </p:clrMapOvr>
  <p:transition>
    <p:fade/>
  </p:transition>
  <p:timing>
    <p:tnLst>
      <p:par>
        <p:cTn id="1" dur="indefinite" restart="never" nodeType="tmRoot"/>
      </p:par>
    </p:tnLst>
  </p:timing>
</p:sldLayout>
</file>

<file path=ppt/slideLayouts/slideLayout587.xml><?xml version="1.0" encoding="utf-8"?>
<p:sldLayout xmlns:a="http://schemas.openxmlformats.org/drawingml/2006/main" xmlns:r="http://schemas.openxmlformats.org/officeDocument/2006/relationships" xmlns:p="http://schemas.openxmlformats.org/presentationml/2006/main" showMasterSp="0"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2299" y="3140274"/>
            <a:ext cx="3547400" cy="577452"/>
          </a:xfrm>
          <a:prstGeom prst="rect">
            <a:avLst/>
          </a:prstGeom>
          <a:noFill/>
          <a:ln>
            <a:noFill/>
          </a:ln>
        </p:spPr>
      </p:pic>
      <p:sp>
        <p:nvSpPr>
          <p:cNvPr id="3" name="Text Box 3"/>
          <p:cNvSpPr txBox="1">
            <a:spLocks noChangeArrowheads="1"/>
          </p:cNvSpPr>
          <p:nvPr userDrawn="1"/>
        </p:nvSpPr>
        <p:spPr bwMode="blackWhite">
          <a:xfrm>
            <a:off x="508001" y="6083573"/>
            <a:ext cx="1117600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rgbClr val="FFFFFF">
                    <a:alpha val="99000"/>
                  </a:srgbClr>
                </a:solidFill>
                <a:cs typeface="Arial" charset="0"/>
              </a:rPr>
              <a:t>© </a:t>
            </a:r>
            <a:r>
              <a:rPr lang="en-US" sz="700" dirty="0" smtClean="0">
                <a:solidFill>
                  <a:srgbClr val="FFFFFF">
                    <a:alpha val="99000"/>
                  </a:srgbClr>
                </a:solidFill>
                <a:cs typeface="Arial" charset="0"/>
              </a:rPr>
              <a:t>2011 Microsoft </a:t>
            </a:r>
            <a:r>
              <a:rPr lang="en-US" sz="700"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4099"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a:t>
            </a:r>
            <a:r>
              <a:rPr lang="en-US" sz="700" dirty="0" smtClean="0">
                <a:solidFill>
                  <a:srgbClr val="FFFFFF">
                    <a:alpha val="99000"/>
                  </a:srgbClr>
                </a:solidFill>
                <a:cs typeface="Arial" charset="0"/>
              </a:rPr>
              <a:t>. Because </a:t>
            </a:r>
            <a:r>
              <a:rPr lang="en-US" sz="700" dirty="0">
                <a:solidFill>
                  <a:srgbClr val="FFFFFF">
                    <a:alpha val="99000"/>
                  </a:srgbClr>
                </a:solidFill>
                <a:cs typeface="Arial" charset="0"/>
              </a:rPr>
              <a:t>Microsoft must respond to changing market conditions, it should not be interpreted to be a commitment on the part of Microsoft, and Microsoft cannot guarantee the accuracy of any information provided after the date of this presentation</a:t>
            </a:r>
            <a:r>
              <a:rPr lang="en-US" sz="700" dirty="0" smtClean="0">
                <a:solidFill>
                  <a:srgbClr val="FFFFFF">
                    <a:alpha val="99000"/>
                  </a:srgbClr>
                </a:solidFill>
                <a:cs typeface="Arial" charset="0"/>
              </a:rPr>
              <a:t>. MICROSOFT </a:t>
            </a:r>
            <a:r>
              <a:rPr lang="en-US" sz="700"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2553808900"/>
      </p:ext>
    </p:extLst>
  </p:cSld>
  <p:clrMapOvr>
    <a:masterClrMapping/>
  </p:clrMapOvr>
  <p:transition>
    <p:fade/>
  </p:transition>
  <p:timing>
    <p:tnLst>
      <p:par>
        <p:cTn id="1" dur="indefinite" restart="never" nodeType="tmRoot"/>
      </p:par>
    </p:tnLst>
  </p:timing>
</p:sldLayout>
</file>

<file path=ppt/slideLayouts/slideLayout588.xml><?xml version="1.0" encoding="utf-8"?>
<p:sldLayout xmlns:a="http://schemas.openxmlformats.org/drawingml/2006/main" xmlns:r="http://schemas.openxmlformats.org/officeDocument/2006/relationships" xmlns:p="http://schemas.openxmlformats.org/presentationml/2006/main" showMasterSp="0"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62103"/>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65792743"/>
      </p:ext>
    </p:extLst>
  </p:cSld>
  <p:clrMapOvr>
    <a:masterClrMapping/>
  </p:clrMapOvr>
  <p:transition>
    <p:fade/>
  </p:transition>
  <p:timing>
    <p:tnLst>
      <p:par>
        <p:cTn id="1" dur="indefinite" restart="never" nodeType="tmRoot"/>
      </p:par>
    </p:tnLst>
  </p:timing>
</p:sldLayout>
</file>

<file path=ppt/slideLayouts/slideLayout589.xml><?xml version="1.0" encoding="utf-8"?>
<p:sldLayout xmlns:a="http://schemas.openxmlformats.org/drawingml/2006/main" xmlns:r="http://schemas.openxmlformats.org/officeDocument/2006/relationships" xmlns:p="http://schemas.openxmlformats.org/presentationml/2006/main" showMasterSp="0"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62103"/>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4056097310"/>
      </p:ext>
    </p:extLst>
  </p:cSld>
  <p:clrMapOvr>
    <a:masterClrMapping/>
  </p:clrMapOvr>
  <p:transition>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Slide_Accent 1">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49" y="2109542"/>
            <a:ext cx="10240454" cy="997196"/>
          </a:xfr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949" y="3425825"/>
            <a:ext cx="10240454" cy="498598"/>
          </a:xfr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7635623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90.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49" y="2234114"/>
            <a:ext cx="8375702"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49" y="4612342"/>
            <a:ext cx="5455754"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1128141758"/>
      </p:ext>
    </p:extLst>
  </p:cSld>
  <p:clrMapOvr>
    <a:masterClrMapping/>
  </p:clrMapOvr>
  <p:transition>
    <p:fade/>
  </p:transition>
  <p:timing>
    <p:tnLst>
      <p:par>
        <p:cTn id="1" dur="indefinite" restart="never" nodeType="tmRoot"/>
      </p:par>
    </p:tnLst>
  </p:timing>
</p:sldLayout>
</file>

<file path=ppt/slideLayouts/slideLayout591.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982329124"/>
      </p:ext>
    </p:extLst>
  </p:cSld>
  <p:clrMapOvr>
    <a:masterClrMapping/>
  </p:clrMapOvr>
  <p:transition>
    <p:fade/>
  </p:transition>
  <p:timing>
    <p:tnLst>
      <p:par>
        <p:cTn id="1" dur="indefinite" restart="never" nodeType="tmRoot"/>
      </p:par>
    </p:tnLst>
  </p:timing>
</p:sldLayout>
</file>

<file path=ppt/slideLayouts/slideLayout592.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256483193"/>
      </p:ext>
    </p:extLst>
  </p:cSld>
  <p:clrMapOvr>
    <a:masterClrMapping/>
  </p:clrMapOvr>
  <p:transition>
    <p:fade/>
  </p:transition>
</p:sldLayout>
</file>

<file path=ppt/slideLayouts/slideLayout59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661912518"/>
      </p:ext>
    </p:extLst>
  </p:cSld>
  <p:clrMapOvr>
    <a:masterClrMapping/>
  </p:clrMapOvr>
  <p:transition>
    <p:fade/>
  </p:transition>
  <p:timing>
    <p:tnLst>
      <p:par>
        <p:cTn id="1" dur="indefinite" restart="never" nodeType="tmRoot"/>
      </p:par>
    </p:tnLst>
  </p:timing>
</p:sldLayout>
</file>

<file path=ppt/slideLayouts/slideLayout59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266796"/>
            <a:ext cx="5486400"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13394572"/>
      </p:ext>
    </p:extLst>
  </p:cSld>
  <p:clrMapOvr>
    <a:masterClrMapping/>
  </p:clrMapOvr>
  <p:transition>
    <p:fade/>
  </p:transition>
  <p:timing>
    <p:tnLst>
      <p:par>
        <p:cTn id="1" dur="indefinite" restart="never" nodeType="tmRoot"/>
      </p:par>
    </p:tnLst>
  </p:timing>
</p:sldLayout>
</file>

<file path=ppt/slideLayouts/slideLayout59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039380996"/>
      </p:ext>
    </p:extLst>
  </p:cSld>
  <p:clrMapOvr>
    <a:masterClrMapping/>
  </p:clrMapOvr>
  <p:transition>
    <p:fade/>
  </p:transition>
  <p:timing>
    <p:tnLst>
      <p:par>
        <p:cTn id="1" dur="indefinite" restart="never" nodeType="tmRoot"/>
      </p:par>
    </p:tnLst>
  </p:timing>
</p:sldLayout>
</file>

<file path=ppt/slideLayouts/slideLayout59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566685134"/>
      </p:ext>
    </p:extLst>
  </p:cSld>
  <p:clrMapOvr>
    <a:masterClrMapping/>
  </p:clrMapOvr>
  <p:transition>
    <p:fade/>
  </p:transition>
  <p:timing>
    <p:tnLst>
      <p:par>
        <p:cTn id="1" dur="indefinite" restart="never" nodeType="tmRoot"/>
      </p:par>
    </p:tnLst>
  </p:timing>
</p:sldLayout>
</file>

<file path=ppt/slideLayouts/slideLayout597.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09" y="3417661"/>
            <a:ext cx="6947121"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75" indent="-342900">
              <a:buFont typeface="Arial" pitchFamily="34" charset="0"/>
              <a:buNone/>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smtClean="0"/>
              <a:t>Click to edit Master text styles</a:t>
            </a:r>
          </a:p>
          <a:p>
            <a:pPr marL="3175" lvl="1" indent="0" algn="l" defTabSz="914363"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3780691870"/>
      </p:ext>
    </p:extLst>
  </p:cSld>
  <p:clrMapOvr>
    <a:masterClrMapping/>
  </p:clrMapOvr>
  <p:transition>
    <p:fade/>
  </p:transition>
</p:sldLayout>
</file>

<file path=ppt/slideLayouts/slideLayout598.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363"/>
              <a:endParaRPr lang="en-US" sz="18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363"/>
              <a:endParaRPr lang="en-US" sz="1800">
                <a:solidFill>
                  <a:srgbClr val="292929"/>
                </a:solidFill>
              </a:endParaRPr>
            </a:p>
          </p:txBody>
        </p:sp>
      </p:grpSp>
    </p:spTree>
    <p:extLst>
      <p:ext uri="{BB962C8B-B14F-4D97-AF65-F5344CB8AC3E}">
        <p14:creationId xmlns:p14="http://schemas.microsoft.com/office/powerpoint/2010/main" val="4204446721"/>
      </p:ext>
    </p:extLst>
  </p:cSld>
  <p:clrMapOvr>
    <a:masterClrMapping/>
  </p:clrMapOvr>
  <p:transition>
    <p:fade/>
  </p:transition>
  <p:timing>
    <p:tnLst>
      <p:par>
        <p:cTn id="1" dur="indefinite" restart="never" nodeType="tmRoot"/>
      </p:par>
    </p:tnLst>
  </p:timing>
</p:sldLayout>
</file>

<file path=ppt/slideLayouts/slideLayout599.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a:solidFill>
                <a:srgbClr val="292929"/>
              </a:solidFill>
            </a:endParaRPr>
          </a:p>
        </p:txBody>
      </p:sp>
    </p:spTree>
    <p:extLst>
      <p:ext uri="{BB962C8B-B14F-4D97-AF65-F5344CB8AC3E}">
        <p14:creationId xmlns:p14="http://schemas.microsoft.com/office/powerpoint/2010/main" val="3106156016"/>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Walkin Slide - Buenos Aires, Argentin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3792568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Slide_Accent 2">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49" y="2109542"/>
            <a:ext cx="10240454" cy="997196"/>
          </a:xfr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949" y="3425825"/>
            <a:ext cx="10240454" cy="498598"/>
          </a:xfr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374681370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00.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grpSp>
    </p:spTree>
    <p:extLst>
      <p:ext uri="{BB962C8B-B14F-4D97-AF65-F5344CB8AC3E}">
        <p14:creationId xmlns:p14="http://schemas.microsoft.com/office/powerpoint/2010/main" val="480644100"/>
      </p:ext>
    </p:extLst>
  </p:cSld>
  <p:clrMapOvr>
    <a:masterClrMapping/>
  </p:clrMapOvr>
  <p:transition>
    <p:fade/>
  </p:transition>
  <p:timing>
    <p:tnLst>
      <p:par>
        <p:cTn id="1" dur="indefinite" restart="never" nodeType="tmRoot"/>
      </p:par>
    </p:tnLst>
  </p:timing>
</p:sldLayout>
</file>

<file path=ppt/slideLayouts/slideLayout601.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5673"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914363"/>
            <a:endParaRPr lang="en-US" sz="1600">
              <a:solidFill>
                <a:srgbClr val="292929"/>
              </a:solidFill>
            </a:endParaRPr>
          </a:p>
        </p:txBody>
      </p:sp>
    </p:spTree>
    <p:extLst>
      <p:ext uri="{BB962C8B-B14F-4D97-AF65-F5344CB8AC3E}">
        <p14:creationId xmlns:p14="http://schemas.microsoft.com/office/powerpoint/2010/main" val="3006040462"/>
      </p:ext>
    </p:extLst>
  </p:cSld>
  <p:clrMapOvr>
    <a:masterClrMapping/>
  </p:clrMapOvr>
  <p:transition>
    <p:fade/>
  </p:transition>
  <p:timing>
    <p:tnLst>
      <p:par>
        <p:cTn id="1" dur="indefinite" restart="never" nodeType="tmRoot"/>
      </p:par>
    </p:tnLst>
  </p:timing>
</p:sldLayout>
</file>

<file path=ppt/slideLayouts/slideLayout602.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5072"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a:solidFill>
                  <a:srgbClr val="292929"/>
                </a:solidFill>
              </a:endParaRPr>
            </a:p>
          </p:txBody>
        </p:sp>
      </p:grpSp>
    </p:spTree>
    <p:extLst>
      <p:ext uri="{BB962C8B-B14F-4D97-AF65-F5344CB8AC3E}">
        <p14:creationId xmlns:p14="http://schemas.microsoft.com/office/powerpoint/2010/main" val="256594621"/>
      </p:ext>
    </p:extLst>
  </p:cSld>
  <p:clrMapOvr>
    <a:masterClrMapping/>
  </p:clrMapOvr>
  <p:transition>
    <p:fade/>
  </p:transition>
  <p:timing>
    <p:tnLst>
      <p:par>
        <p:cTn id="1" dur="indefinite" restart="never" nodeType="tmRoot"/>
      </p:par>
    </p:tnLst>
  </p:timing>
</p:sldLayout>
</file>

<file path=ppt/slideLayouts/slideLayout603.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1905000"/>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48"/>
            <a:ext cx="2507214" cy="291353"/>
          </a:xfrm>
          <a:prstGeom prst="rect">
            <a:avLst/>
          </a:prstGeom>
        </p:spPr>
      </p:pic>
    </p:spTree>
    <p:extLst>
      <p:ext uri="{BB962C8B-B14F-4D97-AF65-F5344CB8AC3E}">
        <p14:creationId xmlns:p14="http://schemas.microsoft.com/office/powerpoint/2010/main" val="2527834630"/>
      </p:ext>
    </p:extLst>
  </p:cSld>
  <p:clrMapOvr>
    <a:masterClrMapping/>
  </p:clrMapOvr>
  <p:transition>
    <p:fade/>
  </p:transition>
  <p:timing>
    <p:tnLst>
      <p:par>
        <p:cTn id="1" dur="indefinite" restart="never" nodeType="tmRoot"/>
      </p:par>
    </p:tnLst>
  </p:timing>
</p:sldLayout>
</file>

<file path=ppt/slideLayouts/slideLayout604.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2299" y="3140274"/>
            <a:ext cx="3547400" cy="577452"/>
          </a:xfrm>
          <a:prstGeom prst="rect">
            <a:avLst/>
          </a:prstGeom>
          <a:noFill/>
          <a:ln>
            <a:noFill/>
          </a:ln>
        </p:spPr>
      </p:pic>
      <p:sp>
        <p:nvSpPr>
          <p:cNvPr id="3" name="Text Box 3"/>
          <p:cNvSpPr txBox="1">
            <a:spLocks noChangeArrowheads="1"/>
          </p:cNvSpPr>
          <p:nvPr userDrawn="1"/>
        </p:nvSpPr>
        <p:spPr bwMode="blackWhite">
          <a:xfrm>
            <a:off x="508001" y="6083573"/>
            <a:ext cx="1117600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rgbClr val="FFFFFF">
                    <a:alpha val="99000"/>
                  </a:srgbClr>
                </a:solidFill>
                <a:cs typeface="Arial" charset="0"/>
              </a:rPr>
              <a:t>© </a:t>
            </a:r>
            <a:r>
              <a:rPr lang="en-US" sz="700" dirty="0" smtClean="0">
                <a:solidFill>
                  <a:srgbClr val="FFFFFF">
                    <a:alpha val="99000"/>
                  </a:srgbClr>
                </a:solidFill>
                <a:cs typeface="Arial" charset="0"/>
              </a:rPr>
              <a:t>2011 Microsoft </a:t>
            </a:r>
            <a:r>
              <a:rPr lang="en-US" sz="700"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4099"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solidFill>
                  <a:srgbClr val="FFFFFF">
                    <a:alpha val="99000"/>
                  </a:srgbClr>
                </a:solidFill>
                <a:cs typeface="Arial" charset="0"/>
              </a:rPr>
              <a:t>MICROSOFT </a:t>
            </a:r>
            <a:r>
              <a:rPr lang="en-US" sz="700"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41049674"/>
      </p:ext>
    </p:extLst>
  </p:cSld>
  <p:clrMapOvr>
    <a:masterClrMapping/>
  </p:clrMapOvr>
  <p:transition>
    <p:fade/>
  </p:transition>
  <p:timing>
    <p:tnLst>
      <p:par>
        <p:cTn id="1" dur="indefinite" restart="never" nodeType="tmRoot"/>
      </p:par>
    </p:tnLst>
  </p:timing>
</p:sldLayout>
</file>

<file path=ppt/slideLayouts/slideLayout605.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1"/>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7" y="4343400"/>
            <a:ext cx="7515594"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1"/>
            <a:ext cx="1596068"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560521004"/>
      </p:ext>
    </p:extLst>
  </p:cSld>
  <p:clrMapOvr>
    <a:masterClrMapping/>
  </p:clrMapOvr>
  <p:transition>
    <p:fade/>
  </p:transition>
  <p:timing>
    <p:tnLst>
      <p:par>
        <p:cTn id="1" dur="indefinite" restart="never" nodeType="tmRoot"/>
      </p:par>
    </p:tnLst>
  </p:timing>
</p:sldLayout>
</file>

<file path=ppt/slideLayouts/slideLayout606.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328728345"/>
      </p:ext>
    </p:extLst>
  </p:cSld>
  <p:clrMapOvr>
    <a:masterClrMapping/>
  </p:clrMapOvr>
  <p:transition>
    <p:fade/>
  </p:transition>
  <p:timing>
    <p:tnLst>
      <p:par>
        <p:cTn id="1" dur="indefinite" restart="never" nodeType="tmRoot"/>
      </p:par>
    </p:tnLst>
  </p:timing>
</p:sldLayout>
</file>

<file path=ppt/slideLayouts/slideLayout607.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1059840424"/>
      </p:ext>
    </p:extLst>
  </p:cSld>
  <p:clrMapOvr>
    <a:masterClrMapping/>
  </p:clrMapOvr>
  <p:transition>
    <p:fade/>
  </p:transition>
  <p:timing>
    <p:tnLst>
      <p:par>
        <p:cTn id="1" dur="indefinite" restart="never" nodeType="tmRoot"/>
      </p:par>
    </p:tnLst>
  </p:timing>
</p:sldLayout>
</file>

<file path=ppt/slideLayouts/slideLayout608.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49" y="2234114"/>
            <a:ext cx="8375702"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49" y="4612342"/>
            <a:ext cx="5455754"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2031471458"/>
      </p:ext>
    </p:extLst>
  </p:cSld>
  <p:clrMapOvr>
    <a:masterClrMapping/>
  </p:clrMapOvr>
  <p:transition>
    <p:fade/>
  </p:transition>
  <p:timing>
    <p:tnLst>
      <p:par>
        <p:cTn id="1" dur="indefinite" restart="never" nodeType="tmRoot"/>
      </p:par>
    </p:tnLst>
  </p:timing>
</p:sldLayout>
</file>

<file path=ppt/slideLayouts/slideLayout609.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084290600"/>
      </p:ext>
    </p:extLst>
  </p:cSld>
  <p:clrMapOvr>
    <a:masterClrMapping/>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Slide_Accent 3">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49" y="2109542"/>
            <a:ext cx="10240454" cy="997196"/>
          </a:xfr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949" y="3425825"/>
            <a:ext cx="10240454" cy="498598"/>
          </a:xfr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4310554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10.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405416058"/>
      </p:ext>
    </p:extLst>
  </p:cSld>
  <p:clrMapOvr>
    <a:masterClrMapping/>
  </p:clrMapOvr>
  <p:transition>
    <p:fade/>
  </p:transition>
</p:sldLayout>
</file>

<file path=ppt/slideLayouts/slideLayout61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344389662"/>
      </p:ext>
    </p:extLst>
  </p:cSld>
  <p:clrMapOvr>
    <a:masterClrMapping/>
  </p:clrMapOvr>
  <p:transition>
    <p:fade/>
  </p:transition>
  <p:timing>
    <p:tnLst>
      <p:par>
        <p:cTn id="1" dur="indefinite" restart="never" nodeType="tmRoot"/>
      </p:par>
    </p:tnLst>
  </p:timing>
</p:sldLayout>
</file>

<file path=ppt/slideLayouts/slideLayout61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266796"/>
            <a:ext cx="5486400"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794151797"/>
      </p:ext>
    </p:extLst>
  </p:cSld>
  <p:clrMapOvr>
    <a:masterClrMapping/>
  </p:clrMapOvr>
  <p:transition>
    <p:fade/>
  </p:transition>
  <p:timing>
    <p:tnLst>
      <p:par>
        <p:cTn id="1" dur="indefinite" restart="never" nodeType="tmRoot"/>
      </p:par>
    </p:tnLst>
  </p:timing>
</p:sldLayout>
</file>

<file path=ppt/slideLayouts/slideLayout6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060222360"/>
      </p:ext>
    </p:extLst>
  </p:cSld>
  <p:clrMapOvr>
    <a:masterClrMapping/>
  </p:clrMapOvr>
  <p:transition>
    <p:fade/>
  </p:transition>
  <p:timing>
    <p:tnLst>
      <p:par>
        <p:cTn id="1" dur="indefinite" restart="never" nodeType="tmRoot"/>
      </p:par>
    </p:tnLst>
  </p:timing>
</p:sldLayout>
</file>

<file path=ppt/slideLayouts/slideLayout6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835288990"/>
      </p:ext>
    </p:extLst>
  </p:cSld>
  <p:clrMapOvr>
    <a:masterClrMapping/>
  </p:clrMapOvr>
  <p:transition>
    <p:fade/>
  </p:transition>
  <p:timing>
    <p:tnLst>
      <p:par>
        <p:cTn id="1" dur="indefinite" restart="never" nodeType="tmRoot"/>
      </p:par>
    </p:tnLst>
  </p:timing>
</p:sldLayout>
</file>

<file path=ppt/slideLayouts/slideLayout615.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09" y="3417661"/>
            <a:ext cx="6947121"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75" indent="-342900">
              <a:buFont typeface="Arial" pitchFamily="34" charset="0"/>
              <a:buNone/>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smtClean="0"/>
              <a:t>Click to edit Master text styles</a:t>
            </a:r>
          </a:p>
          <a:p>
            <a:pPr marL="3175" lvl="1" indent="0" algn="l" defTabSz="914363"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973761534"/>
      </p:ext>
    </p:extLst>
  </p:cSld>
  <p:clrMapOvr>
    <a:masterClrMapping/>
  </p:clrMapOvr>
  <p:transition>
    <p:fade/>
  </p:transition>
</p:sldLayout>
</file>

<file path=ppt/slideLayouts/slideLayout616.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363"/>
              <a:endParaRPr lang="en-US" sz="18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363"/>
              <a:endParaRPr lang="en-US" sz="1800">
                <a:solidFill>
                  <a:srgbClr val="292929"/>
                </a:solidFill>
              </a:endParaRPr>
            </a:p>
          </p:txBody>
        </p:sp>
      </p:grpSp>
    </p:spTree>
    <p:extLst>
      <p:ext uri="{BB962C8B-B14F-4D97-AF65-F5344CB8AC3E}">
        <p14:creationId xmlns:p14="http://schemas.microsoft.com/office/powerpoint/2010/main" val="3448168808"/>
      </p:ext>
    </p:extLst>
  </p:cSld>
  <p:clrMapOvr>
    <a:masterClrMapping/>
  </p:clrMapOvr>
  <p:transition>
    <p:fade/>
  </p:transition>
  <p:timing>
    <p:tnLst>
      <p:par>
        <p:cTn id="1" dur="indefinite" restart="never" nodeType="tmRoot"/>
      </p:par>
    </p:tnLst>
  </p:timing>
</p:sldLayout>
</file>

<file path=ppt/slideLayouts/slideLayout617.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a:solidFill>
                <a:srgbClr val="292929"/>
              </a:solidFill>
            </a:endParaRPr>
          </a:p>
        </p:txBody>
      </p:sp>
    </p:spTree>
    <p:extLst>
      <p:ext uri="{BB962C8B-B14F-4D97-AF65-F5344CB8AC3E}">
        <p14:creationId xmlns:p14="http://schemas.microsoft.com/office/powerpoint/2010/main" val="3424694984"/>
      </p:ext>
    </p:extLst>
  </p:cSld>
  <p:clrMapOvr>
    <a:masterClrMapping/>
  </p:clrMapOvr>
  <p:transition>
    <p:fade/>
  </p:transition>
  <p:timing>
    <p:tnLst>
      <p:par>
        <p:cTn id="1" dur="indefinite" restart="never" nodeType="tmRoot"/>
      </p:par>
    </p:tnLst>
  </p:timing>
</p:sldLayout>
</file>

<file path=ppt/slideLayouts/slideLayout618.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grpSp>
    </p:spTree>
    <p:extLst>
      <p:ext uri="{BB962C8B-B14F-4D97-AF65-F5344CB8AC3E}">
        <p14:creationId xmlns:p14="http://schemas.microsoft.com/office/powerpoint/2010/main" val="1475043983"/>
      </p:ext>
    </p:extLst>
  </p:cSld>
  <p:clrMapOvr>
    <a:masterClrMapping/>
  </p:clrMapOvr>
  <p:transition>
    <p:fade/>
  </p:transition>
  <p:timing>
    <p:tnLst>
      <p:par>
        <p:cTn id="1" dur="indefinite" restart="never" nodeType="tmRoot"/>
      </p:par>
    </p:tnLst>
  </p:timing>
</p:sldLayout>
</file>

<file path=ppt/slideLayouts/slideLayout619.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5673"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914363"/>
            <a:endParaRPr lang="en-US" sz="1600">
              <a:solidFill>
                <a:srgbClr val="292929"/>
              </a:solidFill>
            </a:endParaRPr>
          </a:p>
        </p:txBody>
      </p:sp>
    </p:spTree>
    <p:extLst>
      <p:ext uri="{BB962C8B-B14F-4D97-AF65-F5344CB8AC3E}">
        <p14:creationId xmlns:p14="http://schemas.microsoft.com/office/powerpoint/2010/main" val="3207461591"/>
      </p:ext>
    </p:extLst>
  </p:cSld>
  <p:clrMapOvr>
    <a:masterClrMapping/>
  </p:clrMapOvr>
  <p:transition>
    <p:fade/>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ection Title Accent 1">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8" y="2819604"/>
            <a:ext cx="11151917" cy="1218795"/>
          </a:xfr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spTree>
    <p:extLst>
      <p:ext uri="{BB962C8B-B14F-4D97-AF65-F5344CB8AC3E}">
        <p14:creationId xmlns:p14="http://schemas.microsoft.com/office/powerpoint/2010/main" val="2008881908"/>
      </p:ext>
    </p:extLst>
  </p:cSld>
  <p:clrMapOvr>
    <a:masterClrMapping/>
  </p:clrMapOvr>
  <p:transition>
    <p:fade/>
  </p:transition>
  <p:timing>
    <p:tnLst>
      <p:par>
        <p:cTn id="1" dur="indefinite" restart="never" nodeType="tmRoot"/>
      </p:par>
    </p:tnLst>
  </p:timing>
</p:sldLayout>
</file>

<file path=ppt/slideLayouts/slideLayout620.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5072"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a:solidFill>
                  <a:srgbClr val="292929"/>
                </a:solidFill>
              </a:endParaRPr>
            </a:p>
          </p:txBody>
        </p:sp>
      </p:grpSp>
    </p:spTree>
    <p:extLst>
      <p:ext uri="{BB962C8B-B14F-4D97-AF65-F5344CB8AC3E}">
        <p14:creationId xmlns:p14="http://schemas.microsoft.com/office/powerpoint/2010/main" val="3296883196"/>
      </p:ext>
    </p:extLst>
  </p:cSld>
  <p:clrMapOvr>
    <a:masterClrMapping/>
  </p:clrMapOvr>
  <p:transition>
    <p:fade/>
  </p:transition>
  <p:timing>
    <p:tnLst>
      <p:par>
        <p:cTn id="1" dur="indefinite" restart="never" nodeType="tmRoot"/>
      </p:par>
    </p:tnLst>
  </p:timing>
</p:sldLayout>
</file>

<file path=ppt/slideLayouts/slideLayout621.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1905000"/>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48"/>
            <a:ext cx="2507214" cy="291353"/>
          </a:xfrm>
          <a:prstGeom prst="rect">
            <a:avLst/>
          </a:prstGeom>
        </p:spPr>
      </p:pic>
    </p:spTree>
    <p:extLst>
      <p:ext uri="{BB962C8B-B14F-4D97-AF65-F5344CB8AC3E}">
        <p14:creationId xmlns:p14="http://schemas.microsoft.com/office/powerpoint/2010/main" val="3610827484"/>
      </p:ext>
    </p:extLst>
  </p:cSld>
  <p:clrMapOvr>
    <a:masterClrMapping/>
  </p:clrMapOvr>
  <p:transition>
    <p:fade/>
  </p:transition>
  <p:timing>
    <p:tnLst>
      <p:par>
        <p:cTn id="1" dur="indefinite" restart="never" nodeType="tmRoot"/>
      </p:par>
    </p:tnLst>
  </p:timing>
</p:sldLayout>
</file>

<file path=ppt/slideLayouts/slideLayout622.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2299" y="3140274"/>
            <a:ext cx="3547400" cy="577452"/>
          </a:xfrm>
          <a:prstGeom prst="rect">
            <a:avLst/>
          </a:prstGeom>
          <a:noFill/>
          <a:ln>
            <a:noFill/>
          </a:ln>
        </p:spPr>
      </p:pic>
      <p:sp>
        <p:nvSpPr>
          <p:cNvPr id="3" name="Text Box 3"/>
          <p:cNvSpPr txBox="1">
            <a:spLocks noChangeArrowheads="1"/>
          </p:cNvSpPr>
          <p:nvPr userDrawn="1"/>
        </p:nvSpPr>
        <p:spPr bwMode="blackWhite">
          <a:xfrm>
            <a:off x="508001" y="6083573"/>
            <a:ext cx="1117600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rgbClr val="FFFFFF">
                    <a:alpha val="99000"/>
                  </a:srgbClr>
                </a:solidFill>
                <a:cs typeface="Arial" charset="0"/>
              </a:rPr>
              <a:t>© </a:t>
            </a:r>
            <a:r>
              <a:rPr lang="en-US" sz="700" dirty="0" smtClean="0">
                <a:solidFill>
                  <a:srgbClr val="FFFFFF">
                    <a:alpha val="99000"/>
                  </a:srgbClr>
                </a:solidFill>
                <a:cs typeface="Arial" charset="0"/>
              </a:rPr>
              <a:t>2011 Microsoft </a:t>
            </a:r>
            <a:r>
              <a:rPr lang="en-US" sz="700"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4099"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solidFill>
                  <a:srgbClr val="FFFFFF">
                    <a:alpha val="99000"/>
                  </a:srgbClr>
                </a:solidFill>
                <a:cs typeface="Arial" charset="0"/>
              </a:rPr>
              <a:t>MICROSOFT </a:t>
            </a:r>
            <a:r>
              <a:rPr lang="en-US" sz="700"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3723750328"/>
      </p:ext>
    </p:extLst>
  </p:cSld>
  <p:clrMapOvr>
    <a:masterClrMapping/>
  </p:clrMapOvr>
  <p:transition>
    <p:fade/>
  </p:transition>
  <p:timing>
    <p:tnLst>
      <p:par>
        <p:cTn id="1" dur="indefinite" restart="never" nodeType="tmRoot"/>
      </p:par>
    </p:tnLst>
  </p:timing>
</p:sldLayout>
</file>

<file path=ppt/slideLayouts/slideLayout623.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1"/>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7" y="4343400"/>
            <a:ext cx="7515594"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1"/>
            <a:ext cx="1596068"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3396085289"/>
      </p:ext>
    </p:extLst>
  </p:cSld>
  <p:clrMapOvr>
    <a:masterClrMapping/>
  </p:clrMapOvr>
  <p:transition>
    <p:fade/>
  </p:transition>
  <p:timing>
    <p:tnLst>
      <p:par>
        <p:cTn id="1" dur="indefinite" restart="never" nodeType="tmRoot"/>
      </p:par>
    </p:tnLst>
  </p:timing>
</p:sldLayout>
</file>

<file path=ppt/slideLayouts/slideLayout624.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92279332"/>
      </p:ext>
    </p:extLst>
  </p:cSld>
  <p:clrMapOvr>
    <a:masterClrMapping/>
  </p:clrMapOvr>
  <p:transition>
    <p:fade/>
  </p:transition>
  <p:timing>
    <p:tnLst>
      <p:par>
        <p:cTn id="1" dur="indefinite" restart="never" nodeType="tmRoot"/>
      </p:par>
    </p:tnLst>
  </p:timing>
</p:sldLayout>
</file>

<file path=ppt/slideLayouts/slideLayout625.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2829755917"/>
      </p:ext>
    </p:extLst>
  </p:cSld>
  <p:clrMapOvr>
    <a:masterClrMapping/>
  </p:clrMapOvr>
  <p:transition>
    <p:fade/>
  </p:transition>
  <p:timing>
    <p:tnLst>
      <p:par>
        <p:cTn id="1" dur="indefinite" restart="never" nodeType="tmRoot"/>
      </p:par>
    </p:tnLst>
  </p:timing>
</p:sldLayout>
</file>

<file path=ppt/slideLayouts/slideLayout626.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4" name="Content Placeholder 3"/>
          <p:cNvSpPr>
            <a:spLocks noGrp="1"/>
          </p:cNvSpPr>
          <p:nvPr>
            <p:ph sz="quarter" idx="10"/>
          </p:nvPr>
        </p:nvSpPr>
        <p:spPr>
          <a:xfrm>
            <a:off x="519248" y="1463675"/>
            <a:ext cx="11158586" cy="892552"/>
          </a:xfrm>
        </p:spPr>
        <p:txBody>
          <a:bodyPr>
            <a:spAutoFit/>
          </a:bodyPr>
          <a:lstStyle>
            <a:lvl1pPr marL="0" indent="0">
              <a:buFontTx/>
              <a:buNone/>
              <a:defRPr sz="4000" spc="-100" baseline="0">
                <a:latin typeface="Segoe UI Light" pitchFamily="34" charset="0"/>
              </a:defRPr>
            </a:lvl1pPr>
            <a:lvl2pPr marL="3175" indent="0">
              <a:buFontTx/>
              <a:buNone/>
              <a:defRPr sz="2000" spc="-50" baseline="0"/>
            </a:lvl2pPr>
          </a:lstStyle>
          <a:p>
            <a:pPr lvl="0"/>
            <a:r>
              <a:rPr lang="en-US" dirty="0" smtClean="0"/>
              <a:t>Click to edit Master text styles</a:t>
            </a:r>
          </a:p>
          <a:p>
            <a:pPr lvl="1"/>
            <a:r>
              <a:rPr lang="en-US" dirty="0" smtClean="0"/>
              <a:t>Second level</a:t>
            </a:r>
            <a:endParaRPr lang="en-US" dirty="0"/>
          </a:p>
        </p:txBody>
      </p:sp>
    </p:spTree>
    <p:extLst>
      <p:ext uri="{BB962C8B-B14F-4D97-AF65-F5344CB8AC3E}">
        <p14:creationId xmlns:p14="http://schemas.microsoft.com/office/powerpoint/2010/main" val="1148732151"/>
      </p:ext>
    </p:extLst>
  </p:cSld>
  <p:clrMapOvr>
    <a:masterClrMapping/>
  </p:clrMapOvr>
  <p:transition>
    <p:fade/>
  </p:transition>
  <p:timing>
    <p:tnLst>
      <p:par>
        <p:cTn id="1" dur="indefinite" restart="never" nodeType="tmRoot"/>
      </p:par>
    </p:tnLst>
  </p:timing>
</p:sldLayout>
</file>

<file path=ppt/slideLayouts/slideLayout627.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51" y="2234115"/>
            <a:ext cx="8375702" cy="1359196"/>
          </a:xfrm>
        </p:spPr>
        <p:txBody>
          <a:bodyPr anchor="ctr" anchorCtr="0">
            <a:noAutofit/>
          </a:bodyPr>
          <a:lstStyle>
            <a:lvl1pPr>
              <a:lnSpc>
                <a:spcPct val="90000"/>
              </a:lnSpc>
              <a:defRPr sz="67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53" y="4612345"/>
            <a:ext cx="5455754" cy="1144929"/>
          </a:xfrm>
        </p:spPr>
        <p:txBody>
          <a:bodyPr/>
          <a:lstStyle>
            <a:lvl1pPr marL="0" indent="0">
              <a:buFont typeface="Arial" pitchFamily="34" charset="0"/>
              <a:buNone/>
              <a:defRPr sz="2400">
                <a:solidFill>
                  <a:schemeClr val="bg1">
                    <a:alpha val="98000"/>
                  </a:schemeClr>
                </a:solidFill>
                <a:latin typeface="+mj-lt"/>
              </a:defRPr>
            </a:lvl1pPr>
            <a:lvl2pPr marL="460290" indent="0">
              <a:buFont typeface="Arial" pitchFamily="34" charset="0"/>
              <a:buNone/>
              <a:defRPr/>
            </a:lvl2pPr>
            <a:lvl3pPr marL="855509" indent="0">
              <a:buFont typeface="Arial" pitchFamily="34" charset="0"/>
              <a:buNone/>
              <a:defRPr/>
            </a:lvl3pPr>
            <a:lvl4pPr marL="1258661" indent="0">
              <a:buFont typeface="Arial" pitchFamily="34" charset="0"/>
              <a:buNone/>
              <a:defRPr/>
            </a:lvl4pPr>
            <a:lvl5pPr marL="1604671"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1" y="228603"/>
            <a:ext cx="2498478" cy="290339"/>
          </a:xfrm>
          <a:prstGeom prst="rect">
            <a:avLst/>
          </a:prstGeom>
        </p:spPr>
      </p:pic>
    </p:spTree>
    <p:extLst>
      <p:ext uri="{BB962C8B-B14F-4D97-AF65-F5344CB8AC3E}">
        <p14:creationId xmlns:p14="http://schemas.microsoft.com/office/powerpoint/2010/main" val="864282181"/>
      </p:ext>
    </p:extLst>
  </p:cSld>
  <p:clrMapOvr>
    <a:masterClrMapping/>
  </p:clrMapOvr>
  <p:transition>
    <p:fade/>
  </p:transition>
  <p:timing>
    <p:tnLst>
      <p:par>
        <p:cTn id="1" dur="indefinite" restart="never" nodeType="tmRoot"/>
      </p:par>
    </p:tnLst>
  </p:timing>
</p:sldLayout>
</file>

<file path=ppt/slideLayouts/slideLayout628.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50" y="228602"/>
            <a:ext cx="11151917" cy="757131"/>
          </a:xfrm>
        </p:spPr>
        <p:txBody>
          <a:bodyPr/>
          <a:lstStyle>
            <a:lvl1pPr>
              <a:defRPr sz="55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50"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661" indent="-40315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671" indent="-34601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161" indent="-336489">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8" y="6372550"/>
            <a:ext cx="1682359" cy="195501"/>
          </a:xfrm>
          <a:prstGeom prst="rect">
            <a:avLst/>
          </a:prstGeom>
        </p:spPr>
      </p:pic>
    </p:spTree>
    <p:extLst>
      <p:ext uri="{BB962C8B-B14F-4D97-AF65-F5344CB8AC3E}">
        <p14:creationId xmlns:p14="http://schemas.microsoft.com/office/powerpoint/2010/main" val="1028928425"/>
      </p:ext>
    </p:extLst>
  </p:cSld>
  <p:clrMapOvr>
    <a:masterClrMapping/>
  </p:clrMapOvr>
  <p:transition>
    <p:fade/>
  </p:transition>
  <p:timing>
    <p:tnLst>
      <p:par>
        <p:cTn id="1" dur="indefinite" restart="never" nodeType="tmRoot"/>
      </p:par>
    </p:tnLst>
  </p:timing>
</p:sldLayout>
</file>

<file path=ppt/slideLayouts/slideLayout629.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50" y="228602"/>
            <a:ext cx="11151917" cy="757131"/>
          </a:xfrm>
        </p:spPr>
        <p:txBody>
          <a:bodyPr/>
          <a:lstStyle>
            <a:lvl1pPr algn="l" defTabSz="914197"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50"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849" indent="-342838">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838" indent="-342838">
              <a:spcBef>
                <a:spcPts val="0"/>
              </a:spcBef>
              <a:spcAft>
                <a:spcPts val="400"/>
              </a:spcAft>
              <a:buFont typeface="Arial" pitchFamily="34" charset="0"/>
              <a:buChar char="•"/>
              <a:defRPr/>
            </a:lvl5pPr>
            <a:lvl6pPr marL="1033275" indent="-342838">
              <a:buFont typeface="Arial" pitchFamily="34" charset="0"/>
              <a:buChar char="•"/>
              <a:defRPr sz="2400">
                <a:gradFill>
                  <a:gsLst>
                    <a:gs pos="0">
                      <a:srgbClr val="595959"/>
                    </a:gs>
                    <a:gs pos="86000">
                      <a:srgbClr val="595959"/>
                    </a:gs>
                  </a:gsLst>
                  <a:lin ang="5400000" scaled="0"/>
                </a:gradFill>
              </a:defRPr>
            </a:lvl6pPr>
            <a:lvl7pPr marL="1255485" indent="-225384">
              <a:defRPr>
                <a:gradFill>
                  <a:gsLst>
                    <a:gs pos="0">
                      <a:srgbClr val="595959"/>
                    </a:gs>
                    <a:gs pos="86000">
                      <a:srgbClr val="595959"/>
                    </a:gs>
                  </a:gsLst>
                  <a:lin ang="5400000" scaled="0"/>
                </a:gradFill>
              </a:defRPr>
            </a:lvl7pPr>
            <a:lvl8pPr marL="1487218" indent="-231732">
              <a:defRPr>
                <a:gradFill>
                  <a:gsLst>
                    <a:gs pos="0">
                      <a:srgbClr val="595959"/>
                    </a:gs>
                    <a:gs pos="86000">
                      <a:srgbClr val="595959"/>
                    </a:gs>
                  </a:gsLst>
                  <a:lin ang="5400000" scaled="0"/>
                </a:gradFill>
              </a:defRPr>
            </a:lvl8pPr>
          </a:lstStyle>
          <a:p>
            <a:pPr marL="346013" lvl="0" indent="-346013" algn="l" defTabSz="914197" rtl="0" eaLnBrk="1" latinLnBrk="0" hangingPunct="1">
              <a:lnSpc>
                <a:spcPct val="90000"/>
              </a:lnSpc>
              <a:spcBef>
                <a:spcPct val="20000"/>
              </a:spcBef>
              <a:buSzPct val="90000"/>
              <a:buFont typeface="Arial" pitchFamily="34" charset="0"/>
              <a:buChar char="•"/>
            </a:pPr>
            <a:r>
              <a:rPr lang="en-US" smtClean="0"/>
              <a:t>Click to edit Master text styles</a:t>
            </a:r>
          </a:p>
          <a:p>
            <a:pPr marL="346013" lvl="1" indent="-346013" algn="l" defTabSz="914197" rtl="0" eaLnBrk="1" latinLnBrk="0" hangingPunct="1">
              <a:lnSpc>
                <a:spcPct val="90000"/>
              </a:lnSpc>
              <a:spcBef>
                <a:spcPct val="20000"/>
              </a:spcBef>
              <a:buSzPct val="90000"/>
              <a:buFont typeface="Arial" pitchFamily="34" charset="0"/>
              <a:buChar char="•"/>
            </a:pPr>
            <a:r>
              <a:rPr lang="en-US" smtClean="0"/>
              <a:t>Second level</a:t>
            </a:r>
          </a:p>
          <a:p>
            <a:pPr marL="346013" lvl="2" indent="-346013" algn="l" defTabSz="914197" rtl="0" eaLnBrk="1" latinLnBrk="0" hangingPunct="1">
              <a:lnSpc>
                <a:spcPct val="90000"/>
              </a:lnSpc>
              <a:spcBef>
                <a:spcPct val="20000"/>
              </a:spcBef>
              <a:buSzPct val="90000"/>
              <a:buFont typeface="Arial" pitchFamily="34" charset="0"/>
              <a:buChar char="•"/>
            </a:pPr>
            <a:r>
              <a:rPr lang="en-US" smtClean="0"/>
              <a:t>Third level</a:t>
            </a:r>
          </a:p>
          <a:p>
            <a:pPr marL="346013" lvl="3" indent="-346013" algn="l" defTabSz="914197" rtl="0" eaLnBrk="1" latinLnBrk="0" hangingPunct="1">
              <a:lnSpc>
                <a:spcPct val="90000"/>
              </a:lnSpc>
              <a:spcBef>
                <a:spcPct val="20000"/>
              </a:spcBef>
              <a:buSzPct val="90000"/>
              <a:buFont typeface="Arial" pitchFamily="34" charset="0"/>
              <a:buChar char="•"/>
            </a:pPr>
            <a:r>
              <a:rPr lang="en-US" smtClean="0"/>
              <a:t>Fourth level</a:t>
            </a:r>
          </a:p>
          <a:p>
            <a:pPr marL="346013" lvl="4" indent="-346013" algn="l" defTabSz="914197"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8" y="6372550"/>
            <a:ext cx="1682359" cy="195501"/>
          </a:xfrm>
          <a:prstGeom prst="rect">
            <a:avLst/>
          </a:prstGeom>
        </p:spPr>
      </p:pic>
    </p:spTree>
    <p:extLst>
      <p:ext uri="{BB962C8B-B14F-4D97-AF65-F5344CB8AC3E}">
        <p14:creationId xmlns:p14="http://schemas.microsoft.com/office/powerpoint/2010/main" val="329351696"/>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ection Title Accent 2">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8" y="2819604"/>
            <a:ext cx="11151917" cy="1218795"/>
          </a:xfr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spTree>
    <p:extLst>
      <p:ext uri="{BB962C8B-B14F-4D97-AF65-F5344CB8AC3E}">
        <p14:creationId xmlns:p14="http://schemas.microsoft.com/office/powerpoint/2010/main" val="3141024645"/>
      </p:ext>
    </p:extLst>
  </p:cSld>
  <p:clrMapOvr>
    <a:masterClrMapping/>
  </p:clrMapOvr>
  <p:transition>
    <p:fade/>
  </p:transition>
  <p:timing>
    <p:tnLst>
      <p:par>
        <p:cTn id="1" dur="indefinite" restart="never" nodeType="tmRoot"/>
      </p:par>
    </p:tnLst>
  </p:timing>
</p:sldLayout>
</file>

<file path=ppt/slideLayouts/slideLayout63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50" y="228602"/>
            <a:ext cx="11151917" cy="757131"/>
          </a:xfrm>
        </p:spPr>
        <p:txBody>
          <a:bodyPr/>
          <a:lstStyle>
            <a:lvl1pPr>
              <a:defRPr sz="55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1"/>
            <a:ext cx="5487829" cy="2443747"/>
          </a:xfrm>
        </p:spPr>
        <p:txBody>
          <a:bodyPr/>
          <a:lstStyle>
            <a:lvl1pPr marL="341251" indent="-341251">
              <a:lnSpc>
                <a:spcPct val="90000"/>
              </a:lnSpc>
              <a:buSzPct val="80000"/>
              <a:buFont typeface="Arial" pitchFamily="34" charset="0"/>
              <a:buChar char="•"/>
              <a:defRPr sz="3200"/>
            </a:lvl1pPr>
            <a:lvl2pPr marL="626949" indent="-285698">
              <a:lnSpc>
                <a:spcPct val="90000"/>
              </a:lnSpc>
              <a:buSzPct val="80000"/>
              <a:buFont typeface="Arial" pitchFamily="34" charset="0"/>
              <a:buChar char="•"/>
              <a:defRPr sz="2800"/>
            </a:lvl2pPr>
            <a:lvl3pPr marL="914234" indent="-287286">
              <a:lnSpc>
                <a:spcPct val="90000"/>
              </a:lnSpc>
              <a:buSzPct val="80000"/>
              <a:buFont typeface="Arial" pitchFamily="34" charset="0"/>
              <a:buChar char="•"/>
              <a:defRPr sz="2400"/>
            </a:lvl3pPr>
            <a:lvl4pPr marL="1712603" indent="-225384">
              <a:lnSpc>
                <a:spcPct val="90000"/>
              </a:lnSpc>
              <a:buSzPct val="80000"/>
              <a:buFont typeface="Arial" pitchFamily="34" charset="0"/>
              <a:buChar char="•"/>
              <a:defRPr sz="2000"/>
            </a:lvl4pPr>
            <a:lvl5pPr marL="1944335" indent="-231732">
              <a:lnSpc>
                <a:spcPct val="90000"/>
              </a:lnSpc>
              <a:buSzPct val="80000"/>
              <a:buFont typeface="Arial" pitchFamily="34" charset="0"/>
              <a:buChar char="•"/>
              <a:defRPr sz="20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1"/>
            <a:ext cx="5487829" cy="2443747"/>
          </a:xfrm>
        </p:spPr>
        <p:txBody>
          <a:bodyPr/>
          <a:lstStyle>
            <a:lvl1pPr marL="457116" indent="-457116">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369" indent="-457116">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786" indent="-342838">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057" indent="-342838">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440" indent="-342838">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900"/>
            </a:lvl6pPr>
            <a:lvl7pPr>
              <a:defRPr sz="1900"/>
            </a:lvl7pPr>
            <a:lvl8pPr>
              <a:defRPr sz="1900"/>
            </a:lvl8pPr>
            <a:lvl9pPr>
              <a:defRPr sz="1900"/>
            </a:lvl9pPr>
          </a:lstStyle>
          <a:p>
            <a:pPr marL="341251" lvl="0" indent="-341251" algn="l" defTabSz="914197" rtl="0" eaLnBrk="1" latinLnBrk="0" hangingPunct="1">
              <a:lnSpc>
                <a:spcPct val="90000"/>
              </a:lnSpc>
              <a:spcBef>
                <a:spcPct val="20000"/>
              </a:spcBef>
              <a:buSzPct val="80000"/>
              <a:buFont typeface="Arial" pitchFamily="34" charset="0"/>
              <a:buChar char="•"/>
            </a:pPr>
            <a:r>
              <a:rPr lang="en-US" smtClean="0"/>
              <a:t>Click to edit Master text styles</a:t>
            </a:r>
          </a:p>
          <a:p>
            <a:pPr marL="341251" lvl="1" indent="-341251" algn="l" defTabSz="914197" rtl="0" eaLnBrk="1" latinLnBrk="0" hangingPunct="1">
              <a:lnSpc>
                <a:spcPct val="90000"/>
              </a:lnSpc>
              <a:spcBef>
                <a:spcPct val="20000"/>
              </a:spcBef>
              <a:buSzPct val="80000"/>
              <a:buFont typeface="Arial" pitchFamily="34" charset="0"/>
              <a:buChar char="•"/>
            </a:pPr>
            <a:r>
              <a:rPr lang="en-US" smtClean="0"/>
              <a:t>Second level</a:t>
            </a:r>
          </a:p>
          <a:p>
            <a:pPr marL="341251" lvl="2" indent="-341251" algn="l" defTabSz="914197" rtl="0" eaLnBrk="1" latinLnBrk="0" hangingPunct="1">
              <a:lnSpc>
                <a:spcPct val="90000"/>
              </a:lnSpc>
              <a:spcBef>
                <a:spcPct val="20000"/>
              </a:spcBef>
              <a:buSzPct val="80000"/>
              <a:buFont typeface="Arial" pitchFamily="34" charset="0"/>
              <a:buChar char="•"/>
            </a:pPr>
            <a:r>
              <a:rPr lang="en-US" smtClean="0"/>
              <a:t>Third level</a:t>
            </a:r>
          </a:p>
          <a:p>
            <a:pPr marL="341251" lvl="3" indent="-341251" algn="l" defTabSz="914197" rtl="0" eaLnBrk="1" latinLnBrk="0" hangingPunct="1">
              <a:lnSpc>
                <a:spcPct val="90000"/>
              </a:lnSpc>
              <a:spcBef>
                <a:spcPct val="20000"/>
              </a:spcBef>
              <a:buSzPct val="80000"/>
              <a:buFont typeface="Arial" pitchFamily="34" charset="0"/>
              <a:buChar char="•"/>
            </a:pPr>
            <a:r>
              <a:rPr lang="en-US" smtClean="0"/>
              <a:t>Fourth level</a:t>
            </a:r>
          </a:p>
          <a:p>
            <a:pPr marL="341251" lvl="4" indent="-341251" algn="l" defTabSz="914197"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8" y="6372550"/>
            <a:ext cx="1682359" cy="195501"/>
          </a:xfrm>
          <a:prstGeom prst="rect">
            <a:avLst/>
          </a:prstGeom>
        </p:spPr>
      </p:pic>
    </p:spTree>
    <p:extLst>
      <p:ext uri="{BB962C8B-B14F-4D97-AF65-F5344CB8AC3E}">
        <p14:creationId xmlns:p14="http://schemas.microsoft.com/office/powerpoint/2010/main" val="1582737952"/>
      </p:ext>
    </p:extLst>
  </p:cSld>
  <p:clrMapOvr>
    <a:masterClrMapping/>
  </p:clrMapOvr>
  <p:transition>
    <p:fade/>
  </p:transition>
  <p:timing>
    <p:tnLst>
      <p:par>
        <p:cTn id="1" dur="indefinite" restart="never" nodeType="tmRoot"/>
      </p:par>
    </p:tnLst>
  </p:timing>
</p:sldLayout>
</file>

<file path=ppt/slideLayouts/slideLayout63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50" y="228602"/>
            <a:ext cx="11151917" cy="757131"/>
          </a:xfrm>
        </p:spPr>
        <p:txBody>
          <a:bodyPr/>
          <a:lstStyle>
            <a:lvl1pPr>
              <a:defRPr sz="55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2875"/>
            <a:ext cx="5487829" cy="448127"/>
          </a:xfrm>
        </p:spPr>
        <p:txBody>
          <a:bodyPr anchor="b"/>
          <a:lstStyle>
            <a:lvl1pPr marL="0" indent="0">
              <a:lnSpc>
                <a:spcPct val="90000"/>
              </a:lnSpc>
              <a:spcBef>
                <a:spcPts val="0"/>
              </a:spcBef>
              <a:buNone/>
              <a:defRPr sz="3200" b="0">
                <a:latin typeface="Segoe UI Light" pitchFamily="34" charset="0"/>
              </a:defRPr>
            </a:lvl1pPr>
            <a:lvl2pPr marL="457100" indent="0">
              <a:buNone/>
              <a:defRPr sz="2000" b="1"/>
            </a:lvl2pPr>
            <a:lvl3pPr marL="914197" indent="0">
              <a:buNone/>
              <a:defRPr sz="1900" b="1"/>
            </a:lvl3pPr>
            <a:lvl4pPr marL="1371297" indent="0">
              <a:buNone/>
              <a:defRPr sz="1600" b="1"/>
            </a:lvl4pPr>
            <a:lvl5pPr marL="1828395" indent="0">
              <a:buNone/>
              <a:defRPr sz="1600" b="1"/>
            </a:lvl5pPr>
            <a:lvl6pPr marL="2285493" indent="0">
              <a:buNone/>
              <a:defRPr sz="1600" b="1"/>
            </a:lvl6pPr>
            <a:lvl7pPr marL="2742593" indent="0">
              <a:buNone/>
              <a:defRPr sz="1600" b="1"/>
            </a:lvl7pPr>
            <a:lvl8pPr marL="3199691" indent="0">
              <a:buNone/>
              <a:defRPr sz="1600" b="1"/>
            </a:lvl8pPr>
            <a:lvl9pPr marL="365679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3" y="2266798"/>
            <a:ext cx="5486400" cy="1945148"/>
          </a:xfrm>
        </p:spPr>
        <p:txBody>
          <a:bodyPr/>
          <a:lstStyle>
            <a:lvl1pPr marL="403151" indent="-403151">
              <a:buSzPct val="80000"/>
              <a:buFont typeface="Arial" pitchFamily="34" charset="0"/>
              <a:buChar char="•"/>
              <a:defRPr sz="2800"/>
            </a:lvl1pPr>
            <a:lvl2pPr marL="744403" indent="-322204">
              <a:buSzPct val="80000"/>
              <a:buFont typeface="Arial" pitchFamily="34" charset="0"/>
              <a:buChar char="•"/>
              <a:defRPr sz="2800"/>
            </a:lvl2pPr>
            <a:lvl3pPr marL="1026926" indent="-282524" defTabSz="1030101">
              <a:buSzPct val="80000"/>
              <a:buFont typeface="Arial" pitchFamily="34" charset="0"/>
              <a:buChar char="•"/>
              <a:defRPr sz="2400"/>
            </a:lvl3pPr>
            <a:lvl4pPr marL="1317387" indent="-287286">
              <a:buSzPct val="80000"/>
              <a:buFont typeface="Arial" pitchFamily="34" charset="0"/>
              <a:buChar char="•"/>
              <a:defRPr sz="2000"/>
            </a:lvl4pPr>
            <a:lvl5pPr marL="1541183" indent="-223797">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2875"/>
            <a:ext cx="5487829" cy="448127"/>
          </a:xfrm>
        </p:spPr>
        <p:txBody>
          <a:bodyPr anchor="b"/>
          <a:lstStyle>
            <a:lvl1pPr marL="0" indent="0">
              <a:lnSpc>
                <a:spcPct val="90000"/>
              </a:lnSpc>
              <a:spcBef>
                <a:spcPts val="0"/>
              </a:spcBef>
              <a:buNone/>
              <a:defRPr sz="3200" b="0">
                <a:latin typeface="Segoe UI Light" pitchFamily="34" charset="0"/>
              </a:defRPr>
            </a:lvl1pPr>
            <a:lvl2pPr marL="457100" indent="0">
              <a:buNone/>
              <a:defRPr sz="2000" b="1"/>
            </a:lvl2pPr>
            <a:lvl3pPr marL="914197" indent="0">
              <a:buNone/>
              <a:defRPr sz="1900" b="1"/>
            </a:lvl3pPr>
            <a:lvl4pPr marL="1371297" indent="0">
              <a:buNone/>
              <a:defRPr sz="1600" b="1"/>
            </a:lvl4pPr>
            <a:lvl5pPr marL="1828395" indent="0">
              <a:buNone/>
              <a:defRPr sz="1600" b="1"/>
            </a:lvl5pPr>
            <a:lvl6pPr marL="2285493" indent="0">
              <a:buNone/>
              <a:defRPr sz="1600" b="1"/>
            </a:lvl6pPr>
            <a:lvl7pPr marL="2742593" indent="0">
              <a:buNone/>
              <a:defRPr sz="1600" b="1"/>
            </a:lvl7pPr>
            <a:lvl8pPr marL="3199691" indent="0">
              <a:buNone/>
              <a:defRPr sz="1600" b="1"/>
            </a:lvl8pPr>
            <a:lvl9pPr marL="365679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8"/>
            <a:ext cx="5487829" cy="1945148"/>
          </a:xfrm>
        </p:spPr>
        <p:txBody>
          <a:bodyPr/>
          <a:lstStyle>
            <a:lvl1pPr marL="296267" indent="-296267">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116" indent="-457116">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036" indent="-342838">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2939" indent="-342838">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241" indent="-342838">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2939" indent="-342838">
              <a:defRPr sz="1600"/>
            </a:lvl6pPr>
            <a:lvl7pPr marL="1603085" indent="-285698">
              <a:defRPr sz="1600"/>
            </a:lvl7pPr>
            <a:lvl8pPr>
              <a:defRPr sz="1600"/>
            </a:lvl8pPr>
            <a:lvl9pPr>
              <a:defRPr sz="1600"/>
            </a:lvl9pPr>
          </a:lstStyle>
          <a:p>
            <a:pPr marL="403151" lvl="0" indent="-403151" algn="l" defTabSz="914197" rtl="0" eaLnBrk="1" latinLnBrk="0" hangingPunct="1">
              <a:lnSpc>
                <a:spcPct val="90000"/>
              </a:lnSpc>
              <a:spcBef>
                <a:spcPct val="20000"/>
              </a:spcBef>
              <a:buSzPct val="80000"/>
            </a:pPr>
            <a:r>
              <a:rPr lang="en-US" smtClean="0"/>
              <a:t>Click to edit Master text styles</a:t>
            </a:r>
          </a:p>
          <a:p>
            <a:pPr marL="403151" lvl="1" indent="-403151" algn="l" defTabSz="914197" rtl="0" eaLnBrk="1" latinLnBrk="0" hangingPunct="1">
              <a:lnSpc>
                <a:spcPct val="90000"/>
              </a:lnSpc>
              <a:spcBef>
                <a:spcPct val="20000"/>
              </a:spcBef>
              <a:buSzPct val="80000"/>
            </a:pPr>
            <a:r>
              <a:rPr lang="en-US" smtClean="0"/>
              <a:t>Second level</a:t>
            </a:r>
          </a:p>
          <a:p>
            <a:pPr marL="403151" lvl="2" indent="-403151" algn="l" defTabSz="914197" rtl="0" eaLnBrk="1" latinLnBrk="0" hangingPunct="1">
              <a:lnSpc>
                <a:spcPct val="90000"/>
              </a:lnSpc>
              <a:spcBef>
                <a:spcPct val="20000"/>
              </a:spcBef>
              <a:buSzPct val="80000"/>
            </a:pPr>
            <a:r>
              <a:rPr lang="en-US" smtClean="0"/>
              <a:t>Third level</a:t>
            </a:r>
          </a:p>
          <a:p>
            <a:pPr marL="403151" lvl="3" indent="-403151" algn="l" defTabSz="914197" rtl="0" eaLnBrk="1" latinLnBrk="0" hangingPunct="1">
              <a:lnSpc>
                <a:spcPct val="90000"/>
              </a:lnSpc>
              <a:spcBef>
                <a:spcPct val="20000"/>
              </a:spcBef>
              <a:buSzPct val="80000"/>
            </a:pPr>
            <a:r>
              <a:rPr lang="en-US" smtClean="0"/>
              <a:t>Fourth level</a:t>
            </a:r>
          </a:p>
          <a:p>
            <a:pPr marL="403151" lvl="4" indent="-403151" algn="l" defTabSz="914197"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8" y="6372550"/>
            <a:ext cx="1682359" cy="195501"/>
          </a:xfrm>
          <a:prstGeom prst="rect">
            <a:avLst/>
          </a:prstGeom>
        </p:spPr>
      </p:pic>
    </p:spTree>
    <p:extLst>
      <p:ext uri="{BB962C8B-B14F-4D97-AF65-F5344CB8AC3E}">
        <p14:creationId xmlns:p14="http://schemas.microsoft.com/office/powerpoint/2010/main" val="1998234377"/>
      </p:ext>
    </p:extLst>
  </p:cSld>
  <p:clrMapOvr>
    <a:masterClrMapping/>
  </p:clrMapOvr>
  <p:transition>
    <p:fade/>
  </p:transition>
  <p:timing>
    <p:tnLst>
      <p:par>
        <p:cTn id="1" dur="indefinite" restart="never" nodeType="tmRoot"/>
      </p:par>
    </p:tnLst>
  </p:timing>
</p:sldLayout>
</file>

<file path=ppt/slideLayouts/slideLayout6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50" y="228602"/>
            <a:ext cx="11151917" cy="757131"/>
          </a:xfrm>
        </p:spPr>
        <p:txBody>
          <a:bodyPr/>
          <a:lstStyle>
            <a:lvl1pPr>
              <a:defRPr sz="55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8" y="6372550"/>
            <a:ext cx="1682359" cy="195501"/>
          </a:xfrm>
          <a:prstGeom prst="rect">
            <a:avLst/>
          </a:prstGeom>
        </p:spPr>
      </p:pic>
    </p:spTree>
    <p:extLst>
      <p:ext uri="{BB962C8B-B14F-4D97-AF65-F5344CB8AC3E}">
        <p14:creationId xmlns:p14="http://schemas.microsoft.com/office/powerpoint/2010/main" val="975777909"/>
      </p:ext>
    </p:extLst>
  </p:cSld>
  <p:clrMapOvr>
    <a:masterClrMapping/>
  </p:clrMapOvr>
  <p:transition>
    <p:fade/>
  </p:transition>
  <p:timing>
    <p:tnLst>
      <p:par>
        <p:cTn id="1" dur="indefinite" restart="never" nodeType="tmRoot"/>
      </p:par>
    </p:tnLst>
  </p:timing>
</p:sldLayout>
</file>

<file path=ppt/slideLayouts/slideLayout63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8" y="6372550"/>
            <a:ext cx="1682359" cy="195501"/>
          </a:xfrm>
          <a:prstGeom prst="rect">
            <a:avLst/>
          </a:prstGeom>
        </p:spPr>
      </p:pic>
    </p:spTree>
    <p:extLst>
      <p:ext uri="{BB962C8B-B14F-4D97-AF65-F5344CB8AC3E}">
        <p14:creationId xmlns:p14="http://schemas.microsoft.com/office/powerpoint/2010/main" val="2034058505"/>
      </p:ext>
    </p:extLst>
  </p:cSld>
  <p:clrMapOvr>
    <a:masterClrMapping/>
  </p:clrMapOvr>
  <p:transition>
    <p:fade/>
  </p:transition>
  <p:timing>
    <p:tnLst>
      <p:par>
        <p:cTn id="1" dur="indefinite" restart="never" nodeType="tmRoot"/>
      </p:par>
    </p:tnLst>
  </p:timing>
</p:sldLayout>
</file>

<file path=ppt/slideLayouts/slideLayout634.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7" tIns="45695" rIns="91387" bIns="45695" numCol="1" spcCol="0" rtlCol="0" anchor="ctr" anchorCtr="0" compatLnSpc="1">
            <a:prstTxWarp prst="textNoShape">
              <a:avLst/>
            </a:prstTxWarp>
          </a:bodyPr>
          <a:lstStyle/>
          <a:p>
            <a:pPr algn="ctr" defTabSz="913622" fontAlgn="base">
              <a:spcBef>
                <a:spcPct val="0"/>
              </a:spcBef>
              <a:spcAft>
                <a:spcPct val="0"/>
              </a:spcAft>
            </a:pPr>
            <a:endParaRPr lang="en-US" sz="23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197"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10" y="3417664"/>
            <a:ext cx="6947121" cy="1241879"/>
          </a:xfrm>
        </p:spPr>
        <p:txBody>
          <a:bodyPr lIns="182847" tIns="182847" anchor="ctr" anchorCtr="0"/>
          <a:lstStyle>
            <a:lvl1pPr marL="574571" indent="-571396">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13" indent="-342838">
              <a:buFont typeface="Arial" pitchFamily="34" charset="0"/>
              <a:buNone/>
              <a:defRPr lang="en-US" sz="2400" kern="1200" spc="-51" baseline="0" dirty="0">
                <a:gradFill>
                  <a:gsLst>
                    <a:gs pos="0">
                      <a:srgbClr val="595959"/>
                    </a:gs>
                    <a:gs pos="86000">
                      <a:srgbClr val="595959"/>
                    </a:gs>
                  </a:gsLst>
                  <a:lin ang="5400000" scaled="0"/>
                </a:gradFill>
                <a:latin typeface="+mn-lt"/>
                <a:ea typeface="+mn-ea"/>
                <a:cs typeface="+mn-cs"/>
              </a:defRPr>
            </a:lvl2pPr>
          </a:lstStyle>
          <a:p>
            <a:pPr marL="3175" lvl="0" indent="0" algn="l" defTabSz="914197" rtl="0" eaLnBrk="1" latinLnBrk="0" hangingPunct="1">
              <a:lnSpc>
                <a:spcPct val="90000"/>
              </a:lnSpc>
              <a:spcBef>
                <a:spcPts val="0"/>
              </a:spcBef>
              <a:spcAft>
                <a:spcPts val="900"/>
              </a:spcAft>
              <a:buSzPct val="80000"/>
            </a:pPr>
            <a:r>
              <a:rPr lang="en-US" dirty="0" smtClean="0"/>
              <a:t>Click to edit Master text styles</a:t>
            </a:r>
          </a:p>
          <a:p>
            <a:pPr marL="3175" lvl="1" indent="0" algn="l" defTabSz="914197" rtl="0" eaLnBrk="1" latinLnBrk="0" hangingPunct="1">
              <a:lnSpc>
                <a:spcPct val="90000"/>
              </a:lnSpc>
              <a:spcBef>
                <a:spcPts val="0"/>
              </a:spcBef>
              <a:spcAft>
                <a:spcPts val="900"/>
              </a:spcAft>
              <a:buSzPct val="80000"/>
            </a:pPr>
            <a:r>
              <a:rPr lang="en-US" dirty="0" smtClean="0"/>
              <a:t>Second level</a:t>
            </a:r>
          </a:p>
        </p:txBody>
      </p:sp>
      <p:sp>
        <p:nvSpPr>
          <p:cNvPr id="18" name="Freeform 105"/>
          <p:cNvSpPr>
            <a:spLocks/>
          </p:cNvSpPr>
          <p:nvPr userDrawn="1"/>
        </p:nvSpPr>
        <p:spPr bwMode="black">
          <a:xfrm>
            <a:off x="1200486" y="2133601"/>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291" tIns="41145" rIns="82291" bIns="41145" numCol="1" anchor="t" anchorCtr="0" compatLnSpc="1">
            <a:prstTxWarp prst="textNoShape">
              <a:avLst/>
            </a:prstTxWarp>
          </a:bodyPr>
          <a:lstStyle/>
          <a:p>
            <a:pPr defTabSz="1218766"/>
            <a:endParaRPr lang="en-US" sz="1600">
              <a:solidFill>
                <a:srgbClr val="292929"/>
              </a:solidFill>
            </a:endParaRPr>
          </a:p>
        </p:txBody>
      </p:sp>
    </p:spTree>
    <p:extLst>
      <p:ext uri="{BB962C8B-B14F-4D97-AF65-F5344CB8AC3E}">
        <p14:creationId xmlns:p14="http://schemas.microsoft.com/office/powerpoint/2010/main" val="549554562"/>
      </p:ext>
    </p:extLst>
  </p:cSld>
  <p:clrMapOvr>
    <a:masterClrMapping/>
  </p:clrMapOvr>
  <p:transition>
    <p:fade/>
  </p:transition>
  <p:timing>
    <p:tnLst>
      <p:par>
        <p:cTn id="1" dur="indefinite" restart="never" nodeType="tmRoot"/>
      </p:par>
    </p:tnLst>
  </p:timing>
</p:sldLayout>
</file>

<file path=ppt/slideLayouts/slideLayout635.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9" y="1447803"/>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9" y="5630475"/>
            <a:ext cx="4206384" cy="461665"/>
          </a:xfrm>
        </p:spPr>
        <p:txBody>
          <a:bodyPr>
            <a:noAutofit/>
          </a:bodyPr>
          <a:lstStyle>
            <a:lvl1pPr marL="0" indent="0" algn="l" defTabSz="914197"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00" indent="0" algn="ctr">
              <a:buNone/>
              <a:defRPr>
                <a:solidFill>
                  <a:schemeClr val="tx1">
                    <a:tint val="75000"/>
                  </a:schemeClr>
                </a:solidFill>
              </a:defRPr>
            </a:lvl2pPr>
            <a:lvl3pPr marL="914197" indent="0" algn="ctr">
              <a:buNone/>
              <a:defRPr>
                <a:solidFill>
                  <a:schemeClr val="tx1">
                    <a:tint val="75000"/>
                  </a:schemeClr>
                </a:solidFill>
              </a:defRPr>
            </a:lvl3pPr>
            <a:lvl4pPr marL="1371297" indent="0" algn="ctr">
              <a:buNone/>
              <a:defRPr>
                <a:solidFill>
                  <a:schemeClr val="tx1">
                    <a:tint val="75000"/>
                  </a:schemeClr>
                </a:solidFill>
              </a:defRPr>
            </a:lvl4pPr>
            <a:lvl5pPr marL="1828395" indent="0" algn="ctr">
              <a:buNone/>
              <a:defRPr>
                <a:solidFill>
                  <a:schemeClr val="tx1">
                    <a:tint val="75000"/>
                  </a:schemeClr>
                </a:solidFill>
              </a:defRPr>
            </a:lvl5pPr>
            <a:lvl6pPr marL="2285493" indent="0" algn="ctr">
              <a:buNone/>
              <a:defRPr>
                <a:solidFill>
                  <a:schemeClr val="tx1">
                    <a:tint val="75000"/>
                  </a:schemeClr>
                </a:solidFill>
              </a:defRPr>
            </a:lvl6pPr>
            <a:lvl7pPr marL="2742593" indent="0" algn="ctr">
              <a:buNone/>
              <a:defRPr>
                <a:solidFill>
                  <a:schemeClr val="tx1">
                    <a:tint val="75000"/>
                  </a:schemeClr>
                </a:solidFill>
              </a:defRPr>
            </a:lvl7pPr>
            <a:lvl8pPr marL="3199691" indent="0" algn="ctr">
              <a:buNone/>
              <a:defRPr>
                <a:solidFill>
                  <a:schemeClr val="tx1">
                    <a:tint val="75000"/>
                  </a:schemeClr>
                </a:solidFill>
              </a:defRPr>
            </a:lvl8pPr>
            <a:lvl9pPr marL="3656790"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9" y="4160523"/>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50"/>
            <a:ext cx="3500040" cy="2114059"/>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197"/>
              <a:endParaRPr lang="en-US" sz="19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197"/>
              <a:endParaRPr lang="en-US" sz="1900">
                <a:solidFill>
                  <a:srgbClr val="292929"/>
                </a:solidFill>
              </a:endParaRPr>
            </a:p>
          </p:txBody>
        </p:sp>
      </p:grpSp>
    </p:spTree>
    <p:extLst>
      <p:ext uri="{BB962C8B-B14F-4D97-AF65-F5344CB8AC3E}">
        <p14:creationId xmlns:p14="http://schemas.microsoft.com/office/powerpoint/2010/main" val="3490179155"/>
      </p:ext>
    </p:extLst>
  </p:cSld>
  <p:clrMapOvr>
    <a:masterClrMapping/>
  </p:clrMapOvr>
  <p:transition>
    <p:fade/>
  </p:transition>
  <p:timing>
    <p:tnLst>
      <p:par>
        <p:cTn id="1" dur="indefinite" restart="never" nodeType="tmRoot"/>
      </p:par>
    </p:tnLst>
  </p:timing>
</p:sldLayout>
</file>

<file path=ppt/slideLayouts/slideLayout636.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9" y="1447803"/>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9" y="5630475"/>
            <a:ext cx="4206384" cy="461665"/>
          </a:xfrm>
        </p:spPr>
        <p:txBody>
          <a:bodyPr>
            <a:noAutofit/>
          </a:bodyPr>
          <a:lstStyle>
            <a:lvl1pPr marL="0" indent="0" algn="l" defTabSz="914197"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00" indent="0" algn="ctr">
              <a:buNone/>
              <a:defRPr>
                <a:solidFill>
                  <a:schemeClr val="tx1">
                    <a:tint val="75000"/>
                  </a:schemeClr>
                </a:solidFill>
              </a:defRPr>
            </a:lvl2pPr>
            <a:lvl3pPr marL="914197" indent="0" algn="ctr">
              <a:buNone/>
              <a:defRPr>
                <a:solidFill>
                  <a:schemeClr val="tx1">
                    <a:tint val="75000"/>
                  </a:schemeClr>
                </a:solidFill>
              </a:defRPr>
            </a:lvl3pPr>
            <a:lvl4pPr marL="1371297" indent="0" algn="ctr">
              <a:buNone/>
              <a:defRPr>
                <a:solidFill>
                  <a:schemeClr val="tx1">
                    <a:tint val="75000"/>
                  </a:schemeClr>
                </a:solidFill>
              </a:defRPr>
            </a:lvl4pPr>
            <a:lvl5pPr marL="1828395" indent="0" algn="ctr">
              <a:buNone/>
              <a:defRPr>
                <a:solidFill>
                  <a:schemeClr val="tx1">
                    <a:tint val="75000"/>
                  </a:schemeClr>
                </a:solidFill>
              </a:defRPr>
            </a:lvl5pPr>
            <a:lvl6pPr marL="2285493" indent="0" algn="ctr">
              <a:buNone/>
              <a:defRPr>
                <a:solidFill>
                  <a:schemeClr val="tx1">
                    <a:tint val="75000"/>
                  </a:schemeClr>
                </a:solidFill>
              </a:defRPr>
            </a:lvl6pPr>
            <a:lvl7pPr marL="2742593" indent="0" algn="ctr">
              <a:buNone/>
              <a:defRPr>
                <a:solidFill>
                  <a:schemeClr val="tx1">
                    <a:tint val="75000"/>
                  </a:schemeClr>
                </a:solidFill>
              </a:defRPr>
            </a:lvl7pPr>
            <a:lvl8pPr marL="3199691" indent="0" algn="ctr">
              <a:buNone/>
              <a:defRPr>
                <a:solidFill>
                  <a:schemeClr val="tx1">
                    <a:tint val="75000"/>
                  </a:schemeClr>
                </a:solidFill>
              </a:defRPr>
            </a:lvl8pPr>
            <a:lvl9pPr marL="3656790"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9" y="4160523"/>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4116" y="2008095"/>
            <a:ext cx="2269668"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3" tIns="45713" rIns="91423" bIns="45713" numCol="1" anchor="t" anchorCtr="0" compatLnSpc="1">
            <a:prstTxWarp prst="textNoShape">
              <a:avLst/>
            </a:prstTxWarp>
          </a:bodyPr>
          <a:lstStyle/>
          <a:p>
            <a:pPr defTabSz="914197"/>
            <a:endParaRPr lang="en-US" sz="1900">
              <a:solidFill>
                <a:srgbClr val="292929"/>
              </a:solidFill>
            </a:endParaRPr>
          </a:p>
        </p:txBody>
      </p:sp>
    </p:spTree>
    <p:extLst>
      <p:ext uri="{BB962C8B-B14F-4D97-AF65-F5344CB8AC3E}">
        <p14:creationId xmlns:p14="http://schemas.microsoft.com/office/powerpoint/2010/main" val="1206626789"/>
      </p:ext>
    </p:extLst>
  </p:cSld>
  <p:clrMapOvr>
    <a:masterClrMapping/>
  </p:clrMapOvr>
  <p:transition>
    <p:fade/>
  </p:transition>
  <p:timing>
    <p:tnLst>
      <p:par>
        <p:cTn id="1" dur="indefinite" restart="never" nodeType="tmRoot"/>
      </p:par>
    </p:tnLst>
  </p:timing>
</p:sldLayout>
</file>

<file path=ppt/slideLayouts/slideLayout637.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9" y="1447803"/>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9" y="5630475"/>
            <a:ext cx="4206384" cy="461665"/>
          </a:xfrm>
        </p:spPr>
        <p:txBody>
          <a:bodyPr>
            <a:noAutofit/>
          </a:bodyPr>
          <a:lstStyle>
            <a:lvl1pPr marL="0" indent="0" algn="l" defTabSz="914197"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00" indent="0" algn="ctr">
              <a:buNone/>
              <a:defRPr>
                <a:solidFill>
                  <a:schemeClr val="tx1">
                    <a:tint val="75000"/>
                  </a:schemeClr>
                </a:solidFill>
              </a:defRPr>
            </a:lvl2pPr>
            <a:lvl3pPr marL="914197" indent="0" algn="ctr">
              <a:buNone/>
              <a:defRPr>
                <a:solidFill>
                  <a:schemeClr val="tx1">
                    <a:tint val="75000"/>
                  </a:schemeClr>
                </a:solidFill>
              </a:defRPr>
            </a:lvl3pPr>
            <a:lvl4pPr marL="1371297" indent="0" algn="ctr">
              <a:buNone/>
              <a:defRPr>
                <a:solidFill>
                  <a:schemeClr val="tx1">
                    <a:tint val="75000"/>
                  </a:schemeClr>
                </a:solidFill>
              </a:defRPr>
            </a:lvl4pPr>
            <a:lvl5pPr marL="1828395" indent="0" algn="ctr">
              <a:buNone/>
              <a:defRPr>
                <a:solidFill>
                  <a:schemeClr val="tx1">
                    <a:tint val="75000"/>
                  </a:schemeClr>
                </a:solidFill>
              </a:defRPr>
            </a:lvl5pPr>
            <a:lvl6pPr marL="2285493" indent="0" algn="ctr">
              <a:buNone/>
              <a:defRPr>
                <a:solidFill>
                  <a:schemeClr val="tx1">
                    <a:tint val="75000"/>
                  </a:schemeClr>
                </a:solidFill>
              </a:defRPr>
            </a:lvl6pPr>
            <a:lvl7pPr marL="2742593" indent="0" algn="ctr">
              <a:buNone/>
              <a:defRPr>
                <a:solidFill>
                  <a:schemeClr val="tx1">
                    <a:tint val="75000"/>
                  </a:schemeClr>
                </a:solidFill>
              </a:defRPr>
            </a:lvl7pPr>
            <a:lvl8pPr marL="3199691" indent="0" algn="ctr">
              <a:buNone/>
              <a:defRPr>
                <a:solidFill>
                  <a:schemeClr val="tx1">
                    <a:tint val="75000"/>
                  </a:schemeClr>
                </a:solidFill>
              </a:defRPr>
            </a:lvl8pPr>
            <a:lvl9pPr marL="3656790"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9" y="4160523"/>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6631" y="2242935"/>
            <a:ext cx="3177742" cy="1934623"/>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4197"/>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4197"/>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4197"/>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4197"/>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4197"/>
              <a:endParaRPr lang="en-US" sz="1600">
                <a:solidFill>
                  <a:srgbClr val="292929"/>
                </a:solidFill>
              </a:endParaRPr>
            </a:p>
          </p:txBody>
        </p:sp>
      </p:grpSp>
    </p:spTree>
    <p:extLst>
      <p:ext uri="{BB962C8B-B14F-4D97-AF65-F5344CB8AC3E}">
        <p14:creationId xmlns:p14="http://schemas.microsoft.com/office/powerpoint/2010/main" val="1263121"/>
      </p:ext>
    </p:extLst>
  </p:cSld>
  <p:clrMapOvr>
    <a:masterClrMapping/>
  </p:clrMapOvr>
  <p:transition>
    <p:fade/>
  </p:transition>
  <p:timing>
    <p:tnLst>
      <p:par>
        <p:cTn id="1" dur="indefinite" restart="never" nodeType="tmRoot"/>
      </p:par>
    </p:tnLst>
  </p:timing>
</p:sldLayout>
</file>

<file path=ppt/slideLayouts/slideLayout638.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9" y="1447803"/>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9" y="5630475"/>
            <a:ext cx="4206384" cy="461665"/>
          </a:xfrm>
        </p:spPr>
        <p:txBody>
          <a:bodyPr>
            <a:noAutofit/>
          </a:bodyPr>
          <a:lstStyle>
            <a:lvl1pPr marL="0" indent="0" algn="l" defTabSz="914197"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00" indent="0" algn="ctr">
              <a:buNone/>
              <a:defRPr>
                <a:solidFill>
                  <a:schemeClr val="tx1">
                    <a:tint val="75000"/>
                  </a:schemeClr>
                </a:solidFill>
              </a:defRPr>
            </a:lvl2pPr>
            <a:lvl3pPr marL="914197" indent="0" algn="ctr">
              <a:buNone/>
              <a:defRPr>
                <a:solidFill>
                  <a:schemeClr val="tx1">
                    <a:tint val="75000"/>
                  </a:schemeClr>
                </a:solidFill>
              </a:defRPr>
            </a:lvl3pPr>
            <a:lvl4pPr marL="1371297" indent="0" algn="ctr">
              <a:buNone/>
              <a:defRPr>
                <a:solidFill>
                  <a:schemeClr val="tx1">
                    <a:tint val="75000"/>
                  </a:schemeClr>
                </a:solidFill>
              </a:defRPr>
            </a:lvl4pPr>
            <a:lvl5pPr marL="1828395" indent="0" algn="ctr">
              <a:buNone/>
              <a:defRPr>
                <a:solidFill>
                  <a:schemeClr val="tx1">
                    <a:tint val="75000"/>
                  </a:schemeClr>
                </a:solidFill>
              </a:defRPr>
            </a:lvl5pPr>
            <a:lvl6pPr marL="2285493" indent="0" algn="ctr">
              <a:buNone/>
              <a:defRPr>
                <a:solidFill>
                  <a:schemeClr val="tx1">
                    <a:tint val="75000"/>
                  </a:schemeClr>
                </a:solidFill>
              </a:defRPr>
            </a:lvl6pPr>
            <a:lvl7pPr marL="2742593" indent="0" algn="ctr">
              <a:buNone/>
              <a:defRPr>
                <a:solidFill>
                  <a:schemeClr val="tx1">
                    <a:tint val="75000"/>
                  </a:schemeClr>
                </a:solidFill>
              </a:defRPr>
            </a:lvl7pPr>
            <a:lvl8pPr marL="3199691" indent="0" algn="ctr">
              <a:buNone/>
              <a:defRPr>
                <a:solidFill>
                  <a:schemeClr val="tx1">
                    <a:tint val="75000"/>
                  </a:schemeClr>
                </a:solidFill>
              </a:defRPr>
            </a:lvl8pPr>
            <a:lvl9pPr marL="3656790"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9" y="4160523"/>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5674" y="1932606"/>
            <a:ext cx="3014117" cy="231424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91" tIns="41145" rIns="82291" bIns="41145" numCol="1" anchor="t" anchorCtr="0" compatLnSpc="1">
            <a:prstTxWarp prst="textNoShape">
              <a:avLst/>
            </a:prstTxWarp>
          </a:bodyPr>
          <a:lstStyle/>
          <a:p>
            <a:pPr defTabSz="914197"/>
            <a:endParaRPr lang="en-US" sz="1600">
              <a:solidFill>
                <a:srgbClr val="292929"/>
              </a:solidFill>
            </a:endParaRPr>
          </a:p>
        </p:txBody>
      </p:sp>
    </p:spTree>
    <p:extLst>
      <p:ext uri="{BB962C8B-B14F-4D97-AF65-F5344CB8AC3E}">
        <p14:creationId xmlns:p14="http://schemas.microsoft.com/office/powerpoint/2010/main" val="1234077638"/>
      </p:ext>
    </p:extLst>
  </p:cSld>
  <p:clrMapOvr>
    <a:masterClrMapping/>
  </p:clrMapOvr>
  <p:transition>
    <p:fade/>
  </p:transition>
  <p:timing>
    <p:tnLst>
      <p:par>
        <p:cTn id="1" dur="indefinite" restart="never" nodeType="tmRoot"/>
      </p:par>
    </p:tnLst>
  </p:timing>
</p:sldLayout>
</file>

<file path=ppt/slideLayouts/slideLayout639.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9" y="1447803"/>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9" y="5630475"/>
            <a:ext cx="4206384" cy="461665"/>
          </a:xfrm>
        </p:spPr>
        <p:txBody>
          <a:bodyPr>
            <a:noAutofit/>
          </a:bodyPr>
          <a:lstStyle>
            <a:lvl1pPr marL="0" indent="0" algn="l" defTabSz="914197"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00" indent="0" algn="ctr">
              <a:buNone/>
              <a:defRPr>
                <a:solidFill>
                  <a:schemeClr val="tx1">
                    <a:tint val="75000"/>
                  </a:schemeClr>
                </a:solidFill>
              </a:defRPr>
            </a:lvl2pPr>
            <a:lvl3pPr marL="914197" indent="0" algn="ctr">
              <a:buNone/>
              <a:defRPr>
                <a:solidFill>
                  <a:schemeClr val="tx1">
                    <a:tint val="75000"/>
                  </a:schemeClr>
                </a:solidFill>
              </a:defRPr>
            </a:lvl3pPr>
            <a:lvl4pPr marL="1371297" indent="0" algn="ctr">
              <a:buNone/>
              <a:defRPr>
                <a:solidFill>
                  <a:schemeClr val="tx1">
                    <a:tint val="75000"/>
                  </a:schemeClr>
                </a:solidFill>
              </a:defRPr>
            </a:lvl4pPr>
            <a:lvl5pPr marL="1828395" indent="0" algn="ctr">
              <a:buNone/>
              <a:defRPr>
                <a:solidFill>
                  <a:schemeClr val="tx1">
                    <a:tint val="75000"/>
                  </a:schemeClr>
                </a:solidFill>
              </a:defRPr>
            </a:lvl5pPr>
            <a:lvl6pPr marL="2285493" indent="0" algn="ctr">
              <a:buNone/>
              <a:defRPr>
                <a:solidFill>
                  <a:schemeClr val="tx1">
                    <a:tint val="75000"/>
                  </a:schemeClr>
                </a:solidFill>
              </a:defRPr>
            </a:lvl6pPr>
            <a:lvl7pPr marL="2742593" indent="0" algn="ctr">
              <a:buNone/>
              <a:defRPr>
                <a:solidFill>
                  <a:schemeClr val="tx1">
                    <a:tint val="75000"/>
                  </a:schemeClr>
                </a:solidFill>
              </a:defRPr>
            </a:lvl7pPr>
            <a:lvl8pPr marL="3199691" indent="0" algn="ctr">
              <a:buNone/>
              <a:defRPr>
                <a:solidFill>
                  <a:schemeClr val="tx1">
                    <a:tint val="75000"/>
                  </a:schemeClr>
                </a:solidFill>
              </a:defRPr>
            </a:lvl8pPr>
            <a:lvl9pPr marL="3656790"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9" y="4160523"/>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5075" y="1905001"/>
            <a:ext cx="1277930"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7"/>
              <a:endParaRPr lang="en-US" sz="19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7"/>
              <a:endParaRPr lang="en-US" sz="1900">
                <a:solidFill>
                  <a:srgbClr val="292929"/>
                </a:solidFill>
              </a:endParaRPr>
            </a:p>
          </p:txBody>
        </p:sp>
      </p:grpSp>
    </p:spTree>
    <p:extLst>
      <p:ext uri="{BB962C8B-B14F-4D97-AF65-F5344CB8AC3E}">
        <p14:creationId xmlns:p14="http://schemas.microsoft.com/office/powerpoint/2010/main" val="2020152878"/>
      </p:ext>
    </p:extLst>
  </p:cSld>
  <p:clrMapOvr>
    <a:masterClrMapping/>
  </p:clrMapOvr>
  <p:transition>
    <p:fade/>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ection Title Accent 3">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8" y="2819604"/>
            <a:ext cx="11151917" cy="1218795"/>
          </a:xfr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spTree>
    <p:extLst>
      <p:ext uri="{BB962C8B-B14F-4D97-AF65-F5344CB8AC3E}">
        <p14:creationId xmlns:p14="http://schemas.microsoft.com/office/powerpoint/2010/main" val="2951624232"/>
      </p:ext>
    </p:extLst>
  </p:cSld>
  <p:clrMapOvr>
    <a:masterClrMapping/>
  </p:clrMapOvr>
  <p:transition>
    <p:fade/>
  </p:transition>
  <p:timing>
    <p:tnLst>
      <p:par>
        <p:cTn id="1" dur="indefinite" restart="never" nodeType="tmRoot"/>
      </p:par>
    </p:tnLst>
  </p:timing>
</p:sldLayout>
</file>

<file path=ppt/slideLayouts/slideLayout640.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5" y="1905003"/>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dirty="0"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0" y="6338052"/>
            <a:ext cx="2507213" cy="291353"/>
          </a:xfrm>
          <a:prstGeom prst="rect">
            <a:avLst/>
          </a:prstGeom>
        </p:spPr>
      </p:pic>
    </p:spTree>
    <p:extLst>
      <p:ext uri="{BB962C8B-B14F-4D97-AF65-F5344CB8AC3E}">
        <p14:creationId xmlns:p14="http://schemas.microsoft.com/office/powerpoint/2010/main" val="1946617124"/>
      </p:ext>
    </p:extLst>
  </p:cSld>
  <p:clrMapOvr>
    <a:masterClrMapping/>
  </p:clrMapOvr>
  <p:transition>
    <p:fade/>
  </p:transition>
  <p:timing>
    <p:tnLst>
      <p:par>
        <p:cTn id="1" dur="indefinite" restart="never" nodeType="tmRoot"/>
      </p:par>
    </p:tnLst>
  </p:timing>
</p:sldLayout>
</file>

<file path=ppt/slideLayouts/slideLayout641.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2302" y="3140275"/>
            <a:ext cx="3547400" cy="577452"/>
          </a:xfrm>
          <a:prstGeom prst="rect">
            <a:avLst/>
          </a:prstGeom>
          <a:noFill/>
          <a:ln>
            <a:noFill/>
          </a:ln>
        </p:spPr>
      </p:pic>
      <p:sp>
        <p:nvSpPr>
          <p:cNvPr id="3" name="Text Box 3"/>
          <p:cNvSpPr txBox="1">
            <a:spLocks noChangeArrowheads="1"/>
          </p:cNvSpPr>
          <p:nvPr userDrawn="1"/>
        </p:nvSpPr>
        <p:spPr bwMode="blackWhite">
          <a:xfrm>
            <a:off x="508002" y="6083575"/>
            <a:ext cx="11176000" cy="415484"/>
          </a:xfrm>
          <a:prstGeom prst="rect">
            <a:avLst/>
          </a:prstGeom>
          <a:noFill/>
          <a:ln w="12700">
            <a:noFill/>
            <a:miter lim="800000"/>
            <a:headEnd type="none" w="sm" len="sm"/>
            <a:tailEnd type="none" w="sm" len="sm"/>
          </a:ln>
          <a:effectLst/>
        </p:spPr>
        <p:txBody>
          <a:bodyPr vert="horz" wrap="square" lIns="91408" tIns="45705" rIns="91408" bIns="45705" numCol="1" anchor="t" anchorCtr="0" compatLnSpc="1">
            <a:prstTxWarp prst="textNoShape">
              <a:avLst/>
            </a:prstTxWarp>
            <a:spAutoFit/>
          </a:bodyPr>
          <a:lstStyle/>
          <a:p>
            <a:pPr algn="ctr" defTabSz="913934" eaLnBrk="0" hangingPunct="0"/>
            <a:r>
              <a:rPr lang="en-US" sz="700" dirty="0">
                <a:solidFill>
                  <a:srgbClr val="FFFFFF">
                    <a:alpha val="99000"/>
                  </a:srgbClr>
                </a:solidFill>
                <a:cs typeface="Arial" charset="0"/>
              </a:rPr>
              <a:t>© </a:t>
            </a:r>
            <a:r>
              <a:rPr lang="en-US" sz="700" dirty="0" smtClean="0">
                <a:solidFill>
                  <a:srgbClr val="FFFFFF">
                    <a:alpha val="99000"/>
                  </a:srgbClr>
                </a:solidFill>
                <a:cs typeface="Arial" charset="0"/>
              </a:rPr>
              <a:t>2011 Microsoft </a:t>
            </a:r>
            <a:r>
              <a:rPr lang="en-US" sz="700"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3934"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solidFill>
                  <a:srgbClr val="FFFFFF">
                    <a:alpha val="99000"/>
                  </a:srgbClr>
                </a:solidFill>
                <a:cs typeface="Arial" charset="0"/>
              </a:rPr>
              <a:t>MICROSOFT </a:t>
            </a:r>
            <a:r>
              <a:rPr lang="en-US" sz="700"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871502320"/>
      </p:ext>
    </p:extLst>
  </p:cSld>
  <p:clrMapOvr>
    <a:masterClrMapping/>
  </p:clrMapOvr>
  <p:transition>
    <p:fade/>
  </p:transition>
  <p:timing>
    <p:tnLst>
      <p:par>
        <p:cTn id="1" dur="indefinite" restart="never" nodeType="tmRoot"/>
      </p:par>
    </p:tnLst>
  </p:timing>
</p:sldLayout>
</file>

<file path=ppt/slideLayouts/slideLayout642.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3"/>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197"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8" y="4343403"/>
            <a:ext cx="7515594" cy="448127"/>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197"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5"/>
            <a:ext cx="1596068" cy="268367"/>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1" y="228603"/>
            <a:ext cx="2498478" cy="290339"/>
          </a:xfrm>
          <a:prstGeom prst="rect">
            <a:avLst/>
          </a:prstGeom>
        </p:spPr>
      </p:pic>
    </p:spTree>
    <p:extLst>
      <p:ext uri="{BB962C8B-B14F-4D97-AF65-F5344CB8AC3E}">
        <p14:creationId xmlns:p14="http://schemas.microsoft.com/office/powerpoint/2010/main" val="3122437529"/>
      </p:ext>
    </p:extLst>
  </p:cSld>
  <p:clrMapOvr>
    <a:masterClrMapping/>
  </p:clrMapOvr>
  <p:transition>
    <p:fade/>
  </p:transition>
  <p:timing>
    <p:tnLst>
      <p:par>
        <p:cTn id="1" dur="indefinite" restart="never" nodeType="tmRoot"/>
      </p:par>
    </p:tnLst>
  </p:timing>
</p:sldLayout>
</file>

<file path=ppt/slideLayouts/slideLayout643.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50" y="1447799"/>
            <a:ext cx="11151917" cy="2000548"/>
          </a:xfrm>
        </p:spPr>
        <p:txBody>
          <a:bodyPr/>
          <a:lstStyle>
            <a:lvl1pPr marL="460290" indent="-460290">
              <a:buClr>
                <a:srgbClr val="FFFFFF"/>
              </a:buClr>
              <a:buSzPct val="70000"/>
              <a:buFontTx/>
              <a:buBlip>
                <a:blip r:embed="rId2"/>
              </a:buBlip>
              <a:defRPr>
                <a:gradFill>
                  <a:gsLst>
                    <a:gs pos="0">
                      <a:srgbClr val="FFFFFF"/>
                    </a:gs>
                    <a:gs pos="86000">
                      <a:srgbClr val="FFFFFF"/>
                    </a:gs>
                  </a:gsLst>
                  <a:lin ang="5400000" scaled="0"/>
                </a:gradFill>
              </a:defRPr>
            </a:lvl1pPr>
            <a:lvl2pPr marL="855509" indent="-395218">
              <a:buClr>
                <a:srgbClr val="FFFFFF"/>
              </a:buClr>
              <a:buSzPct val="70000"/>
              <a:buFontTx/>
              <a:buBlip>
                <a:blip r:embed="rId2"/>
              </a:buBlip>
              <a:defRPr>
                <a:gradFill>
                  <a:gsLst>
                    <a:gs pos="0">
                      <a:srgbClr val="FFFFFF"/>
                    </a:gs>
                    <a:gs pos="86000">
                      <a:srgbClr val="FFFFFF"/>
                    </a:gs>
                  </a:gsLst>
                  <a:lin ang="5400000" scaled="0"/>
                </a:gradFill>
              </a:defRPr>
            </a:lvl2pPr>
            <a:lvl3pPr marL="1258661" indent="-403151">
              <a:buClr>
                <a:srgbClr val="FFFFFF"/>
              </a:buClr>
              <a:buSzPct val="70000"/>
              <a:buFontTx/>
              <a:buBlip>
                <a:blip r:embed="rId2"/>
              </a:buBlip>
              <a:defRPr>
                <a:gradFill>
                  <a:gsLst>
                    <a:gs pos="0">
                      <a:srgbClr val="FFFFFF"/>
                    </a:gs>
                    <a:gs pos="86000">
                      <a:srgbClr val="FFFFFF"/>
                    </a:gs>
                  </a:gsLst>
                  <a:lin ang="5400000" scaled="0"/>
                </a:gradFill>
              </a:defRPr>
            </a:lvl3pPr>
            <a:lvl4pPr marL="1604671" indent="-346013">
              <a:buClr>
                <a:srgbClr val="FFFFFF"/>
              </a:buClr>
              <a:buSzPct val="70000"/>
              <a:buFontTx/>
              <a:buBlip>
                <a:blip r:embed="rId2"/>
              </a:buBlip>
              <a:defRPr>
                <a:gradFill>
                  <a:gsLst>
                    <a:gs pos="0">
                      <a:srgbClr val="FFFFFF"/>
                    </a:gs>
                    <a:gs pos="86000">
                      <a:srgbClr val="FFFFFF"/>
                    </a:gs>
                  </a:gsLst>
                  <a:lin ang="5400000" scaled="0"/>
                </a:gradFill>
              </a:defRPr>
            </a:lvl4pPr>
            <a:lvl5pPr marL="1941161" indent="-336489">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073097237"/>
      </p:ext>
    </p:extLst>
  </p:cSld>
  <p:clrMapOvr>
    <a:masterClrMapping/>
  </p:clrMapOvr>
  <p:transition>
    <p:fade/>
  </p:transition>
  <p:timing>
    <p:tnLst>
      <p:par>
        <p:cTn id="1" dur="indefinite" restart="never" nodeType="tmRoot"/>
      </p:par>
    </p:tnLst>
  </p:timing>
</p:sldLayout>
</file>

<file path=ppt/slideLayouts/slideLayout64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50" y="1447799"/>
            <a:ext cx="11151917" cy="2000548"/>
          </a:xfrm>
        </p:spPr>
        <p:txBody>
          <a:bodyPr/>
          <a:lstStyle>
            <a:lvl1pPr marL="460290" indent="-460290">
              <a:buClr>
                <a:srgbClr val="FFFFFF"/>
              </a:buClr>
              <a:buSzPct val="70000"/>
              <a:buFontTx/>
              <a:buBlip>
                <a:blip r:embed="rId2"/>
              </a:buBlip>
              <a:defRPr>
                <a:gradFill>
                  <a:gsLst>
                    <a:gs pos="0">
                      <a:srgbClr val="FFFFFF"/>
                    </a:gs>
                    <a:gs pos="86000">
                      <a:srgbClr val="FFFFFF"/>
                    </a:gs>
                  </a:gsLst>
                  <a:lin ang="5400000" scaled="0"/>
                </a:gradFill>
              </a:defRPr>
            </a:lvl1pPr>
            <a:lvl2pPr marL="855509" indent="-395218">
              <a:buClr>
                <a:srgbClr val="FFFFFF"/>
              </a:buClr>
              <a:buSzPct val="70000"/>
              <a:buFontTx/>
              <a:buBlip>
                <a:blip r:embed="rId2"/>
              </a:buBlip>
              <a:defRPr>
                <a:gradFill>
                  <a:gsLst>
                    <a:gs pos="0">
                      <a:srgbClr val="FFFFFF"/>
                    </a:gs>
                    <a:gs pos="86000">
                      <a:srgbClr val="FFFFFF"/>
                    </a:gs>
                  </a:gsLst>
                  <a:lin ang="5400000" scaled="0"/>
                </a:gradFill>
              </a:defRPr>
            </a:lvl2pPr>
            <a:lvl3pPr marL="1258661" indent="-403151">
              <a:buClr>
                <a:srgbClr val="FFFFFF"/>
              </a:buClr>
              <a:buSzPct val="70000"/>
              <a:buFontTx/>
              <a:buBlip>
                <a:blip r:embed="rId2"/>
              </a:buBlip>
              <a:defRPr>
                <a:gradFill>
                  <a:gsLst>
                    <a:gs pos="0">
                      <a:srgbClr val="FFFFFF"/>
                    </a:gs>
                    <a:gs pos="86000">
                      <a:srgbClr val="FFFFFF"/>
                    </a:gs>
                  </a:gsLst>
                  <a:lin ang="5400000" scaled="0"/>
                </a:gradFill>
              </a:defRPr>
            </a:lvl3pPr>
            <a:lvl4pPr marL="1604671" indent="-346013">
              <a:buClr>
                <a:srgbClr val="FFFFFF"/>
              </a:buClr>
              <a:buSzPct val="70000"/>
              <a:buFontTx/>
              <a:buBlip>
                <a:blip r:embed="rId2"/>
              </a:buBlip>
              <a:defRPr>
                <a:gradFill>
                  <a:gsLst>
                    <a:gs pos="0">
                      <a:srgbClr val="FFFFFF"/>
                    </a:gs>
                    <a:gs pos="86000">
                      <a:srgbClr val="FFFFFF"/>
                    </a:gs>
                  </a:gsLst>
                  <a:lin ang="5400000" scaled="0"/>
                </a:gradFill>
              </a:defRPr>
            </a:lvl4pPr>
            <a:lvl5pPr marL="1941161" indent="-336489">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2" y="6238877"/>
            <a:ext cx="12192001" cy="619125"/>
          </a:xfrm>
          <a:solidFill>
            <a:srgbClr val="FFFF99"/>
          </a:solidFill>
        </p:spPr>
        <p:txBody>
          <a:bodyPr wrap="square" lIns="152366" tIns="76181" rIns="152366" bIns="76181" anchor="b" anchorCtr="0">
            <a:noAutofit/>
          </a:bodyPr>
          <a:lstStyle>
            <a:lvl1pPr algn="r">
              <a:buFont typeface="Arial" pitchFamily="34" charset="0"/>
              <a:buNone/>
              <a:defRPr spc="-51"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4093430694"/>
      </p:ext>
    </p:extLst>
  </p:cSld>
  <p:clrMapOvr>
    <a:masterClrMapping/>
  </p:clrMapOvr>
  <p:transition>
    <p:fade/>
  </p:transition>
  <p:timing>
    <p:tnLst>
      <p:par>
        <p:cTn id="1" dur="indefinite" restart="never" nodeType="tmRoot"/>
      </p:par>
    </p:tnLst>
  </p:timing>
</p:sldLayout>
</file>

<file path=ppt/slideLayouts/slideLayout645.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51" y="2234115"/>
            <a:ext cx="8375702" cy="1359196"/>
          </a:xfrm>
        </p:spPr>
        <p:txBody>
          <a:bodyPr anchor="ctr" anchorCtr="0">
            <a:noAutofit/>
          </a:bodyPr>
          <a:lstStyle>
            <a:lvl1pPr>
              <a:lnSpc>
                <a:spcPct val="90000"/>
              </a:lnSpc>
              <a:defRPr sz="67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52" y="4612343"/>
            <a:ext cx="5455754" cy="1144929"/>
          </a:xfrm>
        </p:spPr>
        <p:txBody>
          <a:bodyPr/>
          <a:lstStyle>
            <a:lvl1pPr marL="0" indent="0">
              <a:buFont typeface="Arial" pitchFamily="34" charset="0"/>
              <a:buNone/>
              <a:defRPr sz="2400">
                <a:solidFill>
                  <a:schemeClr val="bg1">
                    <a:alpha val="98000"/>
                  </a:schemeClr>
                </a:solidFill>
                <a:latin typeface="+mj-lt"/>
              </a:defRPr>
            </a:lvl1pPr>
            <a:lvl2pPr marL="460310" indent="0">
              <a:buFont typeface="Arial" pitchFamily="34" charset="0"/>
              <a:buNone/>
              <a:defRPr/>
            </a:lvl2pPr>
            <a:lvl3pPr marL="855544" indent="0">
              <a:buFont typeface="Arial" pitchFamily="34" charset="0"/>
              <a:buNone/>
              <a:defRPr/>
            </a:lvl3pPr>
            <a:lvl4pPr marL="1258713" indent="0">
              <a:buFont typeface="Arial" pitchFamily="34" charset="0"/>
              <a:buNone/>
              <a:defRPr/>
            </a:lvl4pPr>
            <a:lvl5pPr marL="1604738"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1" y="228602"/>
            <a:ext cx="2498478" cy="290339"/>
          </a:xfrm>
          <a:prstGeom prst="rect">
            <a:avLst/>
          </a:prstGeom>
        </p:spPr>
      </p:pic>
    </p:spTree>
    <p:extLst>
      <p:ext uri="{BB962C8B-B14F-4D97-AF65-F5344CB8AC3E}">
        <p14:creationId xmlns:p14="http://schemas.microsoft.com/office/powerpoint/2010/main" val="2050970426"/>
      </p:ext>
    </p:extLst>
  </p:cSld>
  <p:clrMapOvr>
    <a:masterClrMapping/>
  </p:clrMapOvr>
  <p:transition>
    <p:fade/>
  </p:transition>
  <p:timing>
    <p:tnLst>
      <p:par>
        <p:cTn id="1" dur="indefinite" restart="never" nodeType="tmRoot"/>
      </p:par>
    </p:tnLst>
  </p:timing>
</p:sldLayout>
</file>

<file path=ppt/slideLayouts/slideLayout646.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50" y="228601"/>
            <a:ext cx="11151917" cy="757131"/>
          </a:xfrm>
        </p:spPr>
        <p:txBody>
          <a:bodyPr/>
          <a:lstStyle>
            <a:lvl1pPr>
              <a:defRPr sz="55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50"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713" indent="-403168">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738" indent="-346027">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242" indent="-33650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6" y="6372549"/>
            <a:ext cx="1682359" cy="195501"/>
          </a:xfrm>
          <a:prstGeom prst="rect">
            <a:avLst/>
          </a:prstGeom>
        </p:spPr>
      </p:pic>
    </p:spTree>
    <p:extLst>
      <p:ext uri="{BB962C8B-B14F-4D97-AF65-F5344CB8AC3E}">
        <p14:creationId xmlns:p14="http://schemas.microsoft.com/office/powerpoint/2010/main" val="264648434"/>
      </p:ext>
    </p:extLst>
  </p:cSld>
  <p:clrMapOvr>
    <a:masterClrMapping/>
  </p:clrMapOvr>
  <p:transition>
    <p:fade/>
  </p:transition>
  <p:timing>
    <p:tnLst>
      <p:par>
        <p:cTn id="1" dur="indefinite" restart="never" nodeType="tmRoot"/>
      </p:par>
    </p:tnLst>
  </p:timing>
</p:sldLayout>
</file>

<file path=ppt/slideLayouts/slideLayout647.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50" y="228601"/>
            <a:ext cx="11151917" cy="757131"/>
          </a:xfrm>
        </p:spPr>
        <p:txBody>
          <a:bodyPr/>
          <a:lstStyle>
            <a:lvl1pPr algn="l" defTabSz="914235"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50"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879" indent="-342851">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851" indent="-342851">
              <a:spcBef>
                <a:spcPts val="0"/>
              </a:spcBef>
              <a:spcAft>
                <a:spcPts val="400"/>
              </a:spcAft>
              <a:buFont typeface="Arial" pitchFamily="34" charset="0"/>
              <a:buChar char="•"/>
              <a:defRPr/>
            </a:lvl5pPr>
            <a:lvl6pPr marL="1033318" indent="-342851">
              <a:buFont typeface="Arial" pitchFamily="34" charset="0"/>
              <a:buChar char="•"/>
              <a:defRPr sz="2400">
                <a:gradFill>
                  <a:gsLst>
                    <a:gs pos="0">
                      <a:srgbClr val="595959"/>
                    </a:gs>
                    <a:gs pos="86000">
                      <a:srgbClr val="595959"/>
                    </a:gs>
                  </a:gsLst>
                  <a:lin ang="5400000" scaled="0"/>
                </a:gradFill>
              </a:defRPr>
            </a:lvl6pPr>
            <a:lvl7pPr marL="1255537" indent="-225393">
              <a:defRPr>
                <a:gradFill>
                  <a:gsLst>
                    <a:gs pos="0">
                      <a:srgbClr val="595959"/>
                    </a:gs>
                    <a:gs pos="86000">
                      <a:srgbClr val="595959"/>
                    </a:gs>
                  </a:gsLst>
                  <a:lin ang="5400000" scaled="0"/>
                </a:gradFill>
              </a:defRPr>
            </a:lvl7pPr>
            <a:lvl8pPr marL="1487280" indent="-231742">
              <a:defRPr>
                <a:gradFill>
                  <a:gsLst>
                    <a:gs pos="0">
                      <a:srgbClr val="595959"/>
                    </a:gs>
                    <a:gs pos="86000">
                      <a:srgbClr val="595959"/>
                    </a:gs>
                  </a:gsLst>
                  <a:lin ang="5400000" scaled="0"/>
                </a:gradFill>
              </a:defRPr>
            </a:lvl8pPr>
          </a:lstStyle>
          <a:p>
            <a:pPr marL="346027" lvl="0" indent="-346027" algn="l" defTabSz="914235" rtl="0" eaLnBrk="1" latinLnBrk="0" hangingPunct="1">
              <a:lnSpc>
                <a:spcPct val="90000"/>
              </a:lnSpc>
              <a:spcBef>
                <a:spcPct val="20000"/>
              </a:spcBef>
              <a:buSzPct val="90000"/>
              <a:buFont typeface="Arial" pitchFamily="34" charset="0"/>
              <a:buChar char="•"/>
            </a:pPr>
            <a:r>
              <a:rPr lang="en-US" smtClean="0"/>
              <a:t>Click to edit Master text styles</a:t>
            </a:r>
          </a:p>
          <a:p>
            <a:pPr marL="346027" lvl="1" indent="-346027" algn="l" defTabSz="914235" rtl="0" eaLnBrk="1" latinLnBrk="0" hangingPunct="1">
              <a:lnSpc>
                <a:spcPct val="90000"/>
              </a:lnSpc>
              <a:spcBef>
                <a:spcPct val="20000"/>
              </a:spcBef>
              <a:buSzPct val="90000"/>
              <a:buFont typeface="Arial" pitchFamily="34" charset="0"/>
              <a:buChar char="•"/>
            </a:pPr>
            <a:r>
              <a:rPr lang="en-US" smtClean="0"/>
              <a:t>Second level</a:t>
            </a:r>
          </a:p>
          <a:p>
            <a:pPr marL="346027" lvl="2" indent="-346027" algn="l" defTabSz="914235" rtl="0" eaLnBrk="1" latinLnBrk="0" hangingPunct="1">
              <a:lnSpc>
                <a:spcPct val="90000"/>
              </a:lnSpc>
              <a:spcBef>
                <a:spcPct val="20000"/>
              </a:spcBef>
              <a:buSzPct val="90000"/>
              <a:buFont typeface="Arial" pitchFamily="34" charset="0"/>
              <a:buChar char="•"/>
            </a:pPr>
            <a:r>
              <a:rPr lang="en-US" smtClean="0"/>
              <a:t>Third level</a:t>
            </a:r>
          </a:p>
          <a:p>
            <a:pPr marL="346027" lvl="3" indent="-346027" algn="l" defTabSz="914235" rtl="0" eaLnBrk="1" latinLnBrk="0" hangingPunct="1">
              <a:lnSpc>
                <a:spcPct val="90000"/>
              </a:lnSpc>
              <a:spcBef>
                <a:spcPct val="20000"/>
              </a:spcBef>
              <a:buSzPct val="90000"/>
              <a:buFont typeface="Arial" pitchFamily="34" charset="0"/>
              <a:buChar char="•"/>
            </a:pPr>
            <a:r>
              <a:rPr lang="en-US" smtClean="0"/>
              <a:t>Fourth level</a:t>
            </a:r>
          </a:p>
          <a:p>
            <a:pPr marL="346027" lvl="4" indent="-346027" algn="l" defTabSz="914235"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6" y="6372549"/>
            <a:ext cx="1682359" cy="195501"/>
          </a:xfrm>
          <a:prstGeom prst="rect">
            <a:avLst/>
          </a:prstGeom>
        </p:spPr>
      </p:pic>
    </p:spTree>
    <p:extLst>
      <p:ext uri="{BB962C8B-B14F-4D97-AF65-F5344CB8AC3E}">
        <p14:creationId xmlns:p14="http://schemas.microsoft.com/office/powerpoint/2010/main" val="1756271361"/>
      </p:ext>
    </p:extLst>
  </p:cSld>
  <p:clrMapOvr>
    <a:masterClrMapping/>
  </p:clrMapOvr>
  <p:transition>
    <p:fade/>
  </p:transition>
</p:sldLayout>
</file>

<file path=ppt/slideLayouts/slideLayout6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50" y="228601"/>
            <a:ext cx="11151917" cy="757131"/>
          </a:xfrm>
        </p:spPr>
        <p:txBody>
          <a:bodyPr/>
          <a:lstStyle>
            <a:lvl1pPr>
              <a:defRPr sz="55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1"/>
            <a:ext cx="5487829" cy="2443747"/>
          </a:xfrm>
        </p:spPr>
        <p:txBody>
          <a:bodyPr/>
          <a:lstStyle>
            <a:lvl1pPr marL="341265" indent="-341265">
              <a:lnSpc>
                <a:spcPct val="90000"/>
              </a:lnSpc>
              <a:buSzPct val="80000"/>
              <a:buFont typeface="Arial" pitchFamily="34" charset="0"/>
              <a:buChar char="•"/>
              <a:defRPr sz="3200"/>
            </a:lvl1pPr>
            <a:lvl2pPr marL="626975" indent="-285710">
              <a:lnSpc>
                <a:spcPct val="90000"/>
              </a:lnSpc>
              <a:buSzPct val="80000"/>
              <a:buFont typeface="Arial" pitchFamily="34" charset="0"/>
              <a:buChar char="•"/>
              <a:defRPr sz="2800"/>
            </a:lvl2pPr>
            <a:lvl3pPr marL="914272" indent="-287298">
              <a:lnSpc>
                <a:spcPct val="90000"/>
              </a:lnSpc>
              <a:buSzPct val="80000"/>
              <a:buFont typeface="Arial" pitchFamily="34" charset="0"/>
              <a:buChar char="•"/>
              <a:defRPr sz="2400"/>
            </a:lvl3pPr>
            <a:lvl4pPr marL="1712674" indent="-225393">
              <a:lnSpc>
                <a:spcPct val="90000"/>
              </a:lnSpc>
              <a:buSzPct val="80000"/>
              <a:buFont typeface="Arial" pitchFamily="34" charset="0"/>
              <a:buChar char="•"/>
              <a:defRPr sz="2000"/>
            </a:lvl4pPr>
            <a:lvl5pPr marL="1944416" indent="-231742">
              <a:lnSpc>
                <a:spcPct val="90000"/>
              </a:lnSpc>
              <a:buSzPct val="80000"/>
              <a:buFont typeface="Arial" pitchFamily="34" charset="0"/>
              <a:buChar char="•"/>
              <a:defRPr sz="20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1"/>
            <a:ext cx="5487829" cy="2443747"/>
          </a:xfrm>
        </p:spPr>
        <p:txBody>
          <a:bodyPr/>
          <a:lstStyle>
            <a:lvl1pPr marL="457136" indent="-457136">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401" indent="-457136">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826" indent="-342851">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132" indent="-342851">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525" indent="-342851">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900"/>
            </a:lvl6pPr>
            <a:lvl7pPr>
              <a:defRPr sz="1900"/>
            </a:lvl7pPr>
            <a:lvl8pPr>
              <a:defRPr sz="1900"/>
            </a:lvl8pPr>
            <a:lvl9pPr>
              <a:defRPr sz="1900"/>
            </a:lvl9pPr>
          </a:lstStyle>
          <a:p>
            <a:pPr marL="341265" lvl="0" indent="-341265" algn="l" defTabSz="914235" rtl="0" eaLnBrk="1" latinLnBrk="0" hangingPunct="1">
              <a:lnSpc>
                <a:spcPct val="90000"/>
              </a:lnSpc>
              <a:spcBef>
                <a:spcPct val="20000"/>
              </a:spcBef>
              <a:buSzPct val="80000"/>
              <a:buFont typeface="Arial" pitchFamily="34" charset="0"/>
              <a:buChar char="•"/>
            </a:pPr>
            <a:r>
              <a:rPr lang="en-US" smtClean="0"/>
              <a:t>Click to edit Master text styles</a:t>
            </a:r>
          </a:p>
          <a:p>
            <a:pPr marL="341265" lvl="1" indent="-341265" algn="l" defTabSz="914235" rtl="0" eaLnBrk="1" latinLnBrk="0" hangingPunct="1">
              <a:lnSpc>
                <a:spcPct val="90000"/>
              </a:lnSpc>
              <a:spcBef>
                <a:spcPct val="20000"/>
              </a:spcBef>
              <a:buSzPct val="80000"/>
              <a:buFont typeface="Arial" pitchFamily="34" charset="0"/>
              <a:buChar char="•"/>
            </a:pPr>
            <a:r>
              <a:rPr lang="en-US" smtClean="0"/>
              <a:t>Second level</a:t>
            </a:r>
          </a:p>
          <a:p>
            <a:pPr marL="341265" lvl="2" indent="-341265" algn="l" defTabSz="914235" rtl="0" eaLnBrk="1" latinLnBrk="0" hangingPunct="1">
              <a:lnSpc>
                <a:spcPct val="90000"/>
              </a:lnSpc>
              <a:spcBef>
                <a:spcPct val="20000"/>
              </a:spcBef>
              <a:buSzPct val="80000"/>
              <a:buFont typeface="Arial" pitchFamily="34" charset="0"/>
              <a:buChar char="•"/>
            </a:pPr>
            <a:r>
              <a:rPr lang="en-US" smtClean="0"/>
              <a:t>Third level</a:t>
            </a:r>
          </a:p>
          <a:p>
            <a:pPr marL="341265" lvl="3" indent="-341265" algn="l" defTabSz="914235" rtl="0" eaLnBrk="1" latinLnBrk="0" hangingPunct="1">
              <a:lnSpc>
                <a:spcPct val="90000"/>
              </a:lnSpc>
              <a:spcBef>
                <a:spcPct val="20000"/>
              </a:spcBef>
              <a:buSzPct val="80000"/>
              <a:buFont typeface="Arial" pitchFamily="34" charset="0"/>
              <a:buChar char="•"/>
            </a:pPr>
            <a:r>
              <a:rPr lang="en-US" smtClean="0"/>
              <a:t>Fourth level</a:t>
            </a:r>
          </a:p>
          <a:p>
            <a:pPr marL="341265" lvl="4" indent="-341265" algn="l" defTabSz="914235"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6" y="6372549"/>
            <a:ext cx="1682359" cy="195501"/>
          </a:xfrm>
          <a:prstGeom prst="rect">
            <a:avLst/>
          </a:prstGeom>
        </p:spPr>
      </p:pic>
    </p:spTree>
    <p:extLst>
      <p:ext uri="{BB962C8B-B14F-4D97-AF65-F5344CB8AC3E}">
        <p14:creationId xmlns:p14="http://schemas.microsoft.com/office/powerpoint/2010/main" val="1835967679"/>
      </p:ext>
    </p:extLst>
  </p:cSld>
  <p:clrMapOvr>
    <a:masterClrMapping/>
  </p:clrMapOvr>
  <p:transition>
    <p:fade/>
  </p:transition>
  <p:timing>
    <p:tnLst>
      <p:par>
        <p:cTn id="1" dur="indefinite" restart="never" nodeType="tmRoot"/>
      </p:par>
    </p:tnLst>
  </p:timing>
</p:sldLayout>
</file>

<file path=ppt/slideLayouts/slideLayout6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50" y="228601"/>
            <a:ext cx="11151917" cy="757131"/>
          </a:xfrm>
        </p:spPr>
        <p:txBody>
          <a:bodyPr/>
          <a:lstStyle>
            <a:lvl1pPr>
              <a:defRPr sz="55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2874"/>
            <a:ext cx="5487829" cy="448127"/>
          </a:xfrm>
        </p:spPr>
        <p:txBody>
          <a:bodyPr anchor="b"/>
          <a:lstStyle>
            <a:lvl1pPr marL="0" indent="0">
              <a:lnSpc>
                <a:spcPct val="90000"/>
              </a:lnSpc>
              <a:spcBef>
                <a:spcPts val="0"/>
              </a:spcBef>
              <a:buNone/>
              <a:defRPr sz="3200" b="0">
                <a:latin typeface="Segoe UI Light" pitchFamily="34" charset="0"/>
              </a:defRPr>
            </a:lvl1pPr>
            <a:lvl2pPr marL="457118" indent="0">
              <a:buNone/>
              <a:defRPr sz="2000" b="1"/>
            </a:lvl2pPr>
            <a:lvl3pPr marL="914235" indent="0">
              <a:buNone/>
              <a:defRPr sz="1900" b="1"/>
            </a:lvl3pPr>
            <a:lvl4pPr marL="1371354" indent="0">
              <a:buNone/>
              <a:defRPr sz="1600" b="1"/>
            </a:lvl4pPr>
            <a:lvl5pPr marL="1828472" indent="0">
              <a:buNone/>
              <a:defRPr sz="1600" b="1"/>
            </a:lvl5pPr>
            <a:lvl6pPr marL="2285589" indent="0">
              <a:buNone/>
              <a:defRPr sz="1600" b="1"/>
            </a:lvl6pPr>
            <a:lvl7pPr marL="2742707" indent="0">
              <a:buNone/>
              <a:defRPr sz="1600" b="1"/>
            </a:lvl7pPr>
            <a:lvl8pPr marL="3199826" indent="0">
              <a:buNone/>
              <a:defRPr sz="1600" b="1"/>
            </a:lvl8pPr>
            <a:lvl9pPr marL="3656943"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2" y="2266798"/>
            <a:ext cx="5486400" cy="1945148"/>
          </a:xfrm>
        </p:spPr>
        <p:txBody>
          <a:bodyPr/>
          <a:lstStyle>
            <a:lvl1pPr marL="403168" indent="-403168">
              <a:buSzPct val="80000"/>
              <a:buFont typeface="Arial" pitchFamily="34" charset="0"/>
              <a:buChar char="•"/>
              <a:defRPr sz="2800"/>
            </a:lvl1pPr>
            <a:lvl2pPr marL="744434" indent="-322217">
              <a:buSzPct val="80000"/>
              <a:buFont typeface="Arial" pitchFamily="34" charset="0"/>
              <a:buChar char="•"/>
              <a:defRPr sz="2800"/>
            </a:lvl2pPr>
            <a:lvl3pPr marL="1026969" indent="-282537" defTabSz="1030144">
              <a:buSzPct val="80000"/>
              <a:buFont typeface="Arial" pitchFamily="34" charset="0"/>
              <a:buChar char="•"/>
              <a:defRPr sz="2400"/>
            </a:lvl3pPr>
            <a:lvl4pPr marL="1317442" indent="-287298">
              <a:buSzPct val="80000"/>
              <a:buFont typeface="Arial" pitchFamily="34" charset="0"/>
              <a:buChar char="•"/>
              <a:defRPr sz="2000"/>
            </a:lvl4pPr>
            <a:lvl5pPr marL="1541247" indent="-223807">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2874"/>
            <a:ext cx="5487829" cy="448127"/>
          </a:xfrm>
        </p:spPr>
        <p:txBody>
          <a:bodyPr anchor="b"/>
          <a:lstStyle>
            <a:lvl1pPr marL="0" indent="0">
              <a:lnSpc>
                <a:spcPct val="90000"/>
              </a:lnSpc>
              <a:spcBef>
                <a:spcPts val="0"/>
              </a:spcBef>
              <a:buNone/>
              <a:defRPr sz="3200" b="0">
                <a:latin typeface="Segoe UI Light" pitchFamily="34" charset="0"/>
              </a:defRPr>
            </a:lvl1pPr>
            <a:lvl2pPr marL="457118" indent="0">
              <a:buNone/>
              <a:defRPr sz="2000" b="1"/>
            </a:lvl2pPr>
            <a:lvl3pPr marL="914235" indent="0">
              <a:buNone/>
              <a:defRPr sz="1900" b="1"/>
            </a:lvl3pPr>
            <a:lvl4pPr marL="1371354" indent="0">
              <a:buNone/>
              <a:defRPr sz="1600" b="1"/>
            </a:lvl4pPr>
            <a:lvl5pPr marL="1828472" indent="0">
              <a:buNone/>
              <a:defRPr sz="1600" b="1"/>
            </a:lvl5pPr>
            <a:lvl6pPr marL="2285589" indent="0">
              <a:buNone/>
              <a:defRPr sz="1600" b="1"/>
            </a:lvl6pPr>
            <a:lvl7pPr marL="2742707" indent="0">
              <a:buNone/>
              <a:defRPr sz="1600" b="1"/>
            </a:lvl7pPr>
            <a:lvl8pPr marL="3199826" indent="0">
              <a:buNone/>
              <a:defRPr sz="1600" b="1"/>
            </a:lvl8pPr>
            <a:lvl9pPr marL="3656943"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8"/>
            <a:ext cx="5487829" cy="1945148"/>
          </a:xfrm>
        </p:spPr>
        <p:txBody>
          <a:bodyPr/>
          <a:lstStyle>
            <a:lvl1pPr marL="296279" indent="-296279">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136" indent="-457136">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068" indent="-342851">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2996" indent="-342851">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286" indent="-342851">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2996" indent="-342851">
              <a:defRPr sz="1600"/>
            </a:lvl6pPr>
            <a:lvl7pPr marL="1603152" indent="-285710">
              <a:defRPr sz="1600"/>
            </a:lvl7pPr>
            <a:lvl8pPr>
              <a:defRPr sz="1600"/>
            </a:lvl8pPr>
            <a:lvl9pPr>
              <a:defRPr sz="1600"/>
            </a:lvl9pPr>
          </a:lstStyle>
          <a:p>
            <a:pPr marL="403168" lvl="0" indent="-403168" algn="l" defTabSz="914235" rtl="0" eaLnBrk="1" latinLnBrk="0" hangingPunct="1">
              <a:lnSpc>
                <a:spcPct val="90000"/>
              </a:lnSpc>
              <a:spcBef>
                <a:spcPct val="20000"/>
              </a:spcBef>
              <a:buSzPct val="80000"/>
            </a:pPr>
            <a:r>
              <a:rPr lang="en-US" smtClean="0"/>
              <a:t>Click to edit Master text styles</a:t>
            </a:r>
          </a:p>
          <a:p>
            <a:pPr marL="403168" lvl="1" indent="-403168" algn="l" defTabSz="914235" rtl="0" eaLnBrk="1" latinLnBrk="0" hangingPunct="1">
              <a:lnSpc>
                <a:spcPct val="90000"/>
              </a:lnSpc>
              <a:spcBef>
                <a:spcPct val="20000"/>
              </a:spcBef>
              <a:buSzPct val="80000"/>
            </a:pPr>
            <a:r>
              <a:rPr lang="en-US" smtClean="0"/>
              <a:t>Second level</a:t>
            </a:r>
          </a:p>
          <a:p>
            <a:pPr marL="403168" lvl="2" indent="-403168" algn="l" defTabSz="914235" rtl="0" eaLnBrk="1" latinLnBrk="0" hangingPunct="1">
              <a:lnSpc>
                <a:spcPct val="90000"/>
              </a:lnSpc>
              <a:spcBef>
                <a:spcPct val="20000"/>
              </a:spcBef>
              <a:buSzPct val="80000"/>
            </a:pPr>
            <a:r>
              <a:rPr lang="en-US" smtClean="0"/>
              <a:t>Third level</a:t>
            </a:r>
          </a:p>
          <a:p>
            <a:pPr marL="403168" lvl="3" indent="-403168" algn="l" defTabSz="914235" rtl="0" eaLnBrk="1" latinLnBrk="0" hangingPunct="1">
              <a:lnSpc>
                <a:spcPct val="90000"/>
              </a:lnSpc>
              <a:spcBef>
                <a:spcPct val="20000"/>
              </a:spcBef>
              <a:buSzPct val="80000"/>
            </a:pPr>
            <a:r>
              <a:rPr lang="en-US" smtClean="0"/>
              <a:t>Fourth level</a:t>
            </a:r>
          </a:p>
          <a:p>
            <a:pPr marL="403168" lvl="4" indent="-403168" algn="l" defTabSz="914235"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6" y="6372549"/>
            <a:ext cx="1682359" cy="195501"/>
          </a:xfrm>
          <a:prstGeom prst="rect">
            <a:avLst/>
          </a:prstGeom>
        </p:spPr>
      </p:pic>
    </p:spTree>
    <p:extLst>
      <p:ext uri="{BB962C8B-B14F-4D97-AF65-F5344CB8AC3E}">
        <p14:creationId xmlns:p14="http://schemas.microsoft.com/office/powerpoint/2010/main" val="2057590684"/>
      </p:ext>
    </p:extLst>
  </p:cSld>
  <p:clrMapOvr>
    <a:masterClrMapping/>
  </p:clrMapOvr>
  <p:transition>
    <p:fade/>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Demo, Video - Accent 1">
    <p:bg bwMode="ltGray">
      <p:bgPr>
        <a:solidFill>
          <a:schemeClr val="accent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893301" y="5541265"/>
            <a:ext cx="4207336"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tx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dirty="0" smtClean="0"/>
              <a:t>Click to edit Master subtitle style</a:t>
            </a:r>
            <a:endParaRPr lang="en-US" dirty="0"/>
          </a:p>
        </p:txBody>
      </p:sp>
      <p:sp>
        <p:nvSpPr>
          <p:cNvPr id="7" name="Text Placeholder 6"/>
          <p:cNvSpPr>
            <a:spLocks noGrp="1"/>
          </p:cNvSpPr>
          <p:nvPr>
            <p:ph type="body" sz="quarter" idx="10" hasCustomPrompt="1"/>
          </p:nvPr>
        </p:nvSpPr>
        <p:spPr>
          <a:xfrm>
            <a:off x="1893301" y="4160520"/>
            <a:ext cx="8871990" cy="1271016"/>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kumimoji="0" lang="en-US" sz="6600" b="0" i="0" u="none" strike="noStrike" kern="1200" cap="none" spc="-300"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marL="0" lvl="0" indent="0" algn="l" defTabSz="914363" rtl="0" eaLnBrk="1" latinLnBrk="0" hangingPunct="1">
              <a:lnSpc>
                <a:spcPct val="90000"/>
              </a:lnSpc>
              <a:spcBef>
                <a:spcPct val="20000"/>
              </a:spcBef>
              <a:buSzPct val="80000"/>
              <a:buFont typeface="Arial" pitchFamily="34" charset="0"/>
              <a:buNone/>
            </a:pPr>
            <a:r>
              <a:rPr lang="en-US" dirty="0" smtClean="0"/>
              <a:t>click to…</a:t>
            </a:r>
          </a:p>
        </p:txBody>
      </p:sp>
      <p:sp>
        <p:nvSpPr>
          <p:cNvPr id="5" name="Text Placeholder 4"/>
          <p:cNvSpPr>
            <a:spLocks noGrp="1"/>
          </p:cNvSpPr>
          <p:nvPr>
            <p:ph type="body" sz="quarter" idx="11"/>
          </p:nvPr>
        </p:nvSpPr>
        <p:spPr>
          <a:xfrm>
            <a:off x="1893301" y="1444752"/>
            <a:ext cx="8871990" cy="1527048"/>
          </a:xfrm>
        </p:spPr>
        <p:txBody>
          <a:bodyPr wrap="square" anchor="ctr">
            <a:noAutofit/>
          </a:bodyPr>
          <a:lstStyle>
            <a:lvl1pPr marL="0" indent="0" algn="l" defTabSz="914363" rtl="0" eaLnBrk="1" latinLnBrk="0" hangingPunct="1">
              <a:lnSpc>
                <a:spcPct val="90000"/>
              </a:lnSpc>
              <a:spcBef>
                <a:spcPct val="0"/>
              </a:spcBef>
              <a:buNone/>
              <a:defRPr lang="en-US" sz="5400" b="0" kern="1200" cap="none" spc="-100" baseline="0" dirty="0" smtClean="0">
                <a:ln w="3175">
                  <a:noFill/>
                </a:ln>
                <a:solidFill>
                  <a:schemeClr val="tx1">
                    <a:alpha val="99000"/>
                  </a:schemeClr>
                </a:solidFill>
                <a:effectLst/>
                <a:latin typeface="Segoe UI Light" pitchFamily="34" charset="0"/>
                <a:ea typeface="+mn-ea"/>
                <a:cs typeface="Arial" charset="0"/>
              </a:defRPr>
            </a:lvl1pPr>
          </a:lstStyle>
          <a:p>
            <a:pPr lvl="0"/>
            <a:r>
              <a:rPr lang="en-US" dirty="0" smtClean="0"/>
              <a:t>Click to edit Master text styles</a:t>
            </a:r>
          </a:p>
        </p:txBody>
      </p:sp>
    </p:spTree>
    <p:extLst>
      <p:ext uri="{BB962C8B-B14F-4D97-AF65-F5344CB8AC3E}">
        <p14:creationId xmlns:p14="http://schemas.microsoft.com/office/powerpoint/2010/main" val="253270022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50" y="228601"/>
            <a:ext cx="11151917" cy="757131"/>
          </a:xfrm>
        </p:spPr>
        <p:txBody>
          <a:bodyPr/>
          <a:lstStyle>
            <a:lvl1pPr>
              <a:defRPr sz="55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6" y="6372549"/>
            <a:ext cx="1682359" cy="195501"/>
          </a:xfrm>
          <a:prstGeom prst="rect">
            <a:avLst/>
          </a:prstGeom>
        </p:spPr>
      </p:pic>
    </p:spTree>
    <p:extLst>
      <p:ext uri="{BB962C8B-B14F-4D97-AF65-F5344CB8AC3E}">
        <p14:creationId xmlns:p14="http://schemas.microsoft.com/office/powerpoint/2010/main" val="799467677"/>
      </p:ext>
    </p:extLst>
  </p:cSld>
  <p:clrMapOvr>
    <a:masterClrMapping/>
  </p:clrMapOvr>
  <p:transition>
    <p:fade/>
  </p:transition>
  <p:timing>
    <p:tnLst>
      <p:par>
        <p:cTn id="1" dur="indefinite" restart="never" nodeType="tmRoot"/>
      </p:par>
    </p:tnLst>
  </p:timing>
</p:sldLayout>
</file>

<file path=ppt/slideLayouts/slideLayout651.xml><?xml version="1.0" encoding="utf-8"?>
<p:sldLayout xmlns:a="http://schemas.openxmlformats.org/drawingml/2006/main" xmlns:r="http://schemas.openxmlformats.org/officeDocument/2006/relationships" xmlns:p="http://schemas.openxmlformats.org/presentationml/2006/main" type="titleOnly" preserve="1">
  <p:cSld name="1_Title Only">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50" y="228601"/>
            <a:ext cx="11151917" cy="757131"/>
          </a:xfrm>
        </p:spPr>
        <p:txBody>
          <a:bodyPr/>
          <a:lstStyle>
            <a:lvl1pPr>
              <a:defRPr sz="5500">
                <a:solidFill>
                  <a:schemeClr val="bg1"/>
                </a:solidFill>
              </a:defRPr>
            </a:lvl1pPr>
          </a:lstStyle>
          <a:p>
            <a:r>
              <a:rPr lang="en-US" dirty="0" smtClean="0"/>
              <a:t>Click to edit Master title style</a:t>
            </a:r>
            <a:endParaRPr lang="en-US" dirty="0"/>
          </a:p>
        </p:txBody>
      </p:sp>
      <p:pic>
        <p:nvPicPr>
          <p:cNvPr id="3" name="Picture 2"/>
          <p:cNvPicPr>
            <a:picLocks noChangeAspect="1"/>
          </p:cNvPicPr>
          <p:nvPr userDrawn="1"/>
        </p:nvPicPr>
        <p:blipFill>
          <a:blip r:embed="rId2" cstate="print">
            <a:lum bright="70000" contrast="-70000"/>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6" y="6372549"/>
            <a:ext cx="1682359" cy="195501"/>
          </a:xfrm>
          <a:prstGeom prst="rect">
            <a:avLst/>
          </a:prstGeom>
        </p:spPr>
      </p:pic>
    </p:spTree>
    <p:extLst>
      <p:ext uri="{BB962C8B-B14F-4D97-AF65-F5344CB8AC3E}">
        <p14:creationId xmlns:p14="http://schemas.microsoft.com/office/powerpoint/2010/main" val="3355373580"/>
      </p:ext>
    </p:extLst>
  </p:cSld>
  <p:clrMapOvr>
    <a:masterClrMapping/>
  </p:clrMapOvr>
  <p:transition>
    <p:fade/>
  </p:transition>
  <p:timing>
    <p:tnLst>
      <p:par>
        <p:cTn id="1" dur="indefinite" restart="never" nodeType="tmRoot"/>
      </p:par>
    </p:tnLst>
  </p:timing>
</p:sldLayout>
</file>

<file path=ppt/slideLayouts/slideLayout65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6" y="6372549"/>
            <a:ext cx="1682359" cy="195501"/>
          </a:xfrm>
          <a:prstGeom prst="rect">
            <a:avLst/>
          </a:prstGeom>
        </p:spPr>
      </p:pic>
    </p:spTree>
    <p:extLst>
      <p:ext uri="{BB962C8B-B14F-4D97-AF65-F5344CB8AC3E}">
        <p14:creationId xmlns:p14="http://schemas.microsoft.com/office/powerpoint/2010/main" val="2104764489"/>
      </p:ext>
    </p:extLst>
  </p:cSld>
  <p:clrMapOvr>
    <a:masterClrMapping/>
  </p:clrMapOvr>
  <p:transition>
    <p:fade/>
  </p:transition>
  <p:timing>
    <p:tnLst>
      <p:par>
        <p:cTn id="1" dur="indefinite" restart="never" nodeType="tmRoot"/>
      </p:par>
    </p:tnLst>
  </p:timing>
</p:sldLayout>
</file>

<file path=ppt/slideLayouts/slideLayout653.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1" tIns="45697" rIns="91391" bIns="45697" numCol="1" spcCol="0" rtlCol="0" anchor="ctr" anchorCtr="0" compatLnSpc="1">
            <a:prstTxWarp prst="textNoShape">
              <a:avLst/>
            </a:prstTxWarp>
          </a:bodyPr>
          <a:lstStyle/>
          <a:p>
            <a:pPr algn="ctr" defTabSz="913659" fontAlgn="base">
              <a:spcBef>
                <a:spcPct val="0"/>
              </a:spcBef>
              <a:spcAft>
                <a:spcPct val="0"/>
              </a:spcAft>
            </a:pPr>
            <a:endParaRPr lang="en-US" sz="230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235"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10" y="3417663"/>
            <a:ext cx="6947121" cy="1241879"/>
          </a:xfrm>
        </p:spPr>
        <p:txBody>
          <a:bodyPr lIns="182854" tIns="182854" anchor="ctr" anchorCtr="0"/>
          <a:lstStyle>
            <a:lvl1pPr marL="574594" indent="-57142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2400" kern="1200" spc="-51" baseline="0" dirty="0">
                <a:gradFill>
                  <a:gsLst>
                    <a:gs pos="0">
                      <a:srgbClr val="595959"/>
                    </a:gs>
                    <a:gs pos="86000">
                      <a:srgbClr val="595959"/>
                    </a:gs>
                  </a:gsLst>
                  <a:lin ang="5400000" scaled="0"/>
                </a:gradFill>
                <a:latin typeface="+mn-lt"/>
                <a:ea typeface="+mn-ea"/>
                <a:cs typeface="+mn-cs"/>
              </a:defRPr>
            </a:lvl2pPr>
          </a:lstStyle>
          <a:p>
            <a:pPr marL="3175" lvl="0" indent="0" algn="l" defTabSz="914235" rtl="0" eaLnBrk="1" latinLnBrk="0" hangingPunct="1">
              <a:lnSpc>
                <a:spcPct val="90000"/>
              </a:lnSpc>
              <a:spcBef>
                <a:spcPts val="0"/>
              </a:spcBef>
              <a:spcAft>
                <a:spcPts val="900"/>
              </a:spcAft>
              <a:buSzPct val="80000"/>
            </a:pPr>
            <a:r>
              <a:rPr lang="en-US" smtClean="0"/>
              <a:t>Click to edit Master text styles</a:t>
            </a:r>
          </a:p>
          <a:p>
            <a:pPr marL="3175" lvl="1" indent="0" algn="l" defTabSz="914235"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userDrawn="1"/>
        </p:nvSpPr>
        <p:spPr bwMode="black">
          <a:xfrm>
            <a:off x="1200486" y="2133601"/>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294" tIns="41147" rIns="82294" bIns="41147" numCol="1" anchor="t" anchorCtr="0" compatLnSpc="1">
            <a:prstTxWarp prst="textNoShape">
              <a:avLst/>
            </a:prstTxWarp>
          </a:bodyPr>
          <a:lstStyle/>
          <a:p>
            <a:pPr defTabSz="1218817"/>
            <a:endParaRPr lang="en-US" sz="1600">
              <a:solidFill>
                <a:srgbClr val="292929"/>
              </a:solidFill>
            </a:endParaRPr>
          </a:p>
        </p:txBody>
      </p:sp>
    </p:spTree>
    <p:extLst>
      <p:ext uri="{BB962C8B-B14F-4D97-AF65-F5344CB8AC3E}">
        <p14:creationId xmlns:p14="http://schemas.microsoft.com/office/powerpoint/2010/main" val="1852141321"/>
      </p:ext>
    </p:extLst>
  </p:cSld>
  <p:clrMapOvr>
    <a:masterClrMapping/>
  </p:clrMapOvr>
  <p:transition>
    <p:fade/>
  </p:transition>
</p:sldLayout>
</file>

<file path=ppt/slideLayouts/slideLayout654.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9" y="1447802"/>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9" y="5630474"/>
            <a:ext cx="4206384" cy="461665"/>
          </a:xfrm>
        </p:spPr>
        <p:txBody>
          <a:bodyPr>
            <a:noAutofit/>
          </a:bodyPr>
          <a:lstStyle>
            <a:lvl1pPr marL="0" indent="0" algn="l" defTabSz="914235"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18" indent="0" algn="ctr">
              <a:buNone/>
              <a:defRPr>
                <a:solidFill>
                  <a:schemeClr val="tx1">
                    <a:tint val="75000"/>
                  </a:schemeClr>
                </a:solidFill>
              </a:defRPr>
            </a:lvl2pPr>
            <a:lvl3pPr marL="914235" indent="0" algn="ctr">
              <a:buNone/>
              <a:defRPr>
                <a:solidFill>
                  <a:schemeClr val="tx1">
                    <a:tint val="75000"/>
                  </a:schemeClr>
                </a:solidFill>
              </a:defRPr>
            </a:lvl3pPr>
            <a:lvl4pPr marL="1371354" indent="0" algn="ctr">
              <a:buNone/>
              <a:defRPr>
                <a:solidFill>
                  <a:schemeClr val="tx1">
                    <a:tint val="75000"/>
                  </a:schemeClr>
                </a:solidFill>
              </a:defRPr>
            </a:lvl4pPr>
            <a:lvl5pPr marL="1828472" indent="0" algn="ctr">
              <a:buNone/>
              <a:defRPr>
                <a:solidFill>
                  <a:schemeClr val="tx1">
                    <a:tint val="75000"/>
                  </a:schemeClr>
                </a:solidFill>
              </a:defRPr>
            </a:lvl5pPr>
            <a:lvl6pPr marL="2285589" indent="0" algn="ctr">
              <a:buNone/>
              <a:defRPr>
                <a:solidFill>
                  <a:schemeClr val="tx1">
                    <a:tint val="75000"/>
                  </a:schemeClr>
                </a:solidFill>
              </a:defRPr>
            </a:lvl6pPr>
            <a:lvl7pPr marL="2742707" indent="0" algn="ctr">
              <a:buNone/>
              <a:defRPr>
                <a:solidFill>
                  <a:schemeClr val="tx1">
                    <a:tint val="75000"/>
                  </a:schemeClr>
                </a:solidFill>
              </a:defRPr>
            </a:lvl7pPr>
            <a:lvl8pPr marL="3199826" indent="0" algn="ctr">
              <a:buNone/>
              <a:defRPr>
                <a:solidFill>
                  <a:schemeClr val="tx1">
                    <a:tint val="75000"/>
                  </a:schemeClr>
                </a:solidFill>
              </a:defRPr>
            </a:lvl8pPr>
            <a:lvl9pPr marL="3656943"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8" y="4160522"/>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49"/>
            <a:ext cx="3500040" cy="2114059"/>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235"/>
              <a:endParaRPr lang="en-US" sz="19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235"/>
              <a:endParaRPr lang="en-US" sz="1900">
                <a:solidFill>
                  <a:srgbClr val="292929"/>
                </a:solidFill>
              </a:endParaRPr>
            </a:p>
          </p:txBody>
        </p:sp>
      </p:grpSp>
    </p:spTree>
    <p:extLst>
      <p:ext uri="{BB962C8B-B14F-4D97-AF65-F5344CB8AC3E}">
        <p14:creationId xmlns:p14="http://schemas.microsoft.com/office/powerpoint/2010/main" val="865913545"/>
      </p:ext>
    </p:extLst>
  </p:cSld>
  <p:clrMapOvr>
    <a:masterClrMapping/>
  </p:clrMapOvr>
  <p:transition>
    <p:fade/>
  </p:transition>
  <p:timing>
    <p:tnLst>
      <p:par>
        <p:cTn id="1" dur="indefinite" restart="never" nodeType="tmRoot"/>
      </p:par>
    </p:tnLst>
  </p:timing>
</p:sldLayout>
</file>

<file path=ppt/slideLayouts/slideLayout655.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9" y="1447802"/>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9" y="5630474"/>
            <a:ext cx="4206384" cy="461665"/>
          </a:xfrm>
        </p:spPr>
        <p:txBody>
          <a:bodyPr>
            <a:noAutofit/>
          </a:bodyPr>
          <a:lstStyle>
            <a:lvl1pPr marL="0" indent="0" algn="l" defTabSz="914235"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18" indent="0" algn="ctr">
              <a:buNone/>
              <a:defRPr>
                <a:solidFill>
                  <a:schemeClr val="tx1">
                    <a:tint val="75000"/>
                  </a:schemeClr>
                </a:solidFill>
              </a:defRPr>
            </a:lvl2pPr>
            <a:lvl3pPr marL="914235" indent="0" algn="ctr">
              <a:buNone/>
              <a:defRPr>
                <a:solidFill>
                  <a:schemeClr val="tx1">
                    <a:tint val="75000"/>
                  </a:schemeClr>
                </a:solidFill>
              </a:defRPr>
            </a:lvl3pPr>
            <a:lvl4pPr marL="1371354" indent="0" algn="ctr">
              <a:buNone/>
              <a:defRPr>
                <a:solidFill>
                  <a:schemeClr val="tx1">
                    <a:tint val="75000"/>
                  </a:schemeClr>
                </a:solidFill>
              </a:defRPr>
            </a:lvl4pPr>
            <a:lvl5pPr marL="1828472" indent="0" algn="ctr">
              <a:buNone/>
              <a:defRPr>
                <a:solidFill>
                  <a:schemeClr val="tx1">
                    <a:tint val="75000"/>
                  </a:schemeClr>
                </a:solidFill>
              </a:defRPr>
            </a:lvl5pPr>
            <a:lvl6pPr marL="2285589" indent="0" algn="ctr">
              <a:buNone/>
              <a:defRPr>
                <a:solidFill>
                  <a:schemeClr val="tx1">
                    <a:tint val="75000"/>
                  </a:schemeClr>
                </a:solidFill>
              </a:defRPr>
            </a:lvl6pPr>
            <a:lvl7pPr marL="2742707" indent="0" algn="ctr">
              <a:buNone/>
              <a:defRPr>
                <a:solidFill>
                  <a:schemeClr val="tx1">
                    <a:tint val="75000"/>
                  </a:schemeClr>
                </a:solidFill>
              </a:defRPr>
            </a:lvl7pPr>
            <a:lvl8pPr marL="3199826" indent="0" algn="ctr">
              <a:buNone/>
              <a:defRPr>
                <a:solidFill>
                  <a:schemeClr val="tx1">
                    <a:tint val="75000"/>
                  </a:schemeClr>
                </a:solidFill>
              </a:defRPr>
            </a:lvl8pPr>
            <a:lvl9pPr marL="3656943"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8" y="4160522"/>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4115" y="2008095"/>
            <a:ext cx="2269668"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5" rIns="91427" bIns="45715" numCol="1" anchor="t" anchorCtr="0" compatLnSpc="1">
            <a:prstTxWarp prst="textNoShape">
              <a:avLst/>
            </a:prstTxWarp>
          </a:bodyPr>
          <a:lstStyle/>
          <a:p>
            <a:pPr defTabSz="914235"/>
            <a:endParaRPr lang="en-US" sz="1900">
              <a:solidFill>
                <a:srgbClr val="292929"/>
              </a:solidFill>
            </a:endParaRPr>
          </a:p>
        </p:txBody>
      </p:sp>
    </p:spTree>
    <p:extLst>
      <p:ext uri="{BB962C8B-B14F-4D97-AF65-F5344CB8AC3E}">
        <p14:creationId xmlns:p14="http://schemas.microsoft.com/office/powerpoint/2010/main" val="1614745765"/>
      </p:ext>
    </p:extLst>
  </p:cSld>
  <p:clrMapOvr>
    <a:masterClrMapping/>
  </p:clrMapOvr>
  <p:transition>
    <p:fade/>
  </p:transition>
  <p:timing>
    <p:tnLst>
      <p:par>
        <p:cTn id="1" dur="indefinite" restart="never" nodeType="tmRoot"/>
      </p:par>
    </p:tnLst>
  </p:timing>
</p:sldLayout>
</file>

<file path=ppt/slideLayouts/slideLayout656.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9" y="1447802"/>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9" y="5630474"/>
            <a:ext cx="4206384" cy="461665"/>
          </a:xfrm>
        </p:spPr>
        <p:txBody>
          <a:bodyPr>
            <a:noAutofit/>
          </a:bodyPr>
          <a:lstStyle>
            <a:lvl1pPr marL="0" indent="0" algn="l" defTabSz="914235"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18" indent="0" algn="ctr">
              <a:buNone/>
              <a:defRPr>
                <a:solidFill>
                  <a:schemeClr val="tx1">
                    <a:tint val="75000"/>
                  </a:schemeClr>
                </a:solidFill>
              </a:defRPr>
            </a:lvl2pPr>
            <a:lvl3pPr marL="914235" indent="0" algn="ctr">
              <a:buNone/>
              <a:defRPr>
                <a:solidFill>
                  <a:schemeClr val="tx1">
                    <a:tint val="75000"/>
                  </a:schemeClr>
                </a:solidFill>
              </a:defRPr>
            </a:lvl3pPr>
            <a:lvl4pPr marL="1371354" indent="0" algn="ctr">
              <a:buNone/>
              <a:defRPr>
                <a:solidFill>
                  <a:schemeClr val="tx1">
                    <a:tint val="75000"/>
                  </a:schemeClr>
                </a:solidFill>
              </a:defRPr>
            </a:lvl4pPr>
            <a:lvl5pPr marL="1828472" indent="0" algn="ctr">
              <a:buNone/>
              <a:defRPr>
                <a:solidFill>
                  <a:schemeClr val="tx1">
                    <a:tint val="75000"/>
                  </a:schemeClr>
                </a:solidFill>
              </a:defRPr>
            </a:lvl5pPr>
            <a:lvl6pPr marL="2285589" indent="0" algn="ctr">
              <a:buNone/>
              <a:defRPr>
                <a:solidFill>
                  <a:schemeClr val="tx1">
                    <a:tint val="75000"/>
                  </a:schemeClr>
                </a:solidFill>
              </a:defRPr>
            </a:lvl6pPr>
            <a:lvl7pPr marL="2742707" indent="0" algn="ctr">
              <a:buNone/>
              <a:defRPr>
                <a:solidFill>
                  <a:schemeClr val="tx1">
                    <a:tint val="75000"/>
                  </a:schemeClr>
                </a:solidFill>
              </a:defRPr>
            </a:lvl7pPr>
            <a:lvl8pPr marL="3199826" indent="0" algn="ctr">
              <a:buNone/>
              <a:defRPr>
                <a:solidFill>
                  <a:schemeClr val="tx1">
                    <a:tint val="75000"/>
                  </a:schemeClr>
                </a:solidFill>
              </a:defRPr>
            </a:lvl8pPr>
            <a:lvl9pPr marL="3656943"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8" y="4160522"/>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6631" y="2242933"/>
            <a:ext cx="3177742" cy="1934623"/>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4235"/>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4235"/>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4235"/>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4235"/>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4235"/>
              <a:endParaRPr lang="en-US" sz="1600">
                <a:solidFill>
                  <a:srgbClr val="292929"/>
                </a:solidFill>
              </a:endParaRPr>
            </a:p>
          </p:txBody>
        </p:sp>
      </p:grpSp>
    </p:spTree>
    <p:extLst>
      <p:ext uri="{BB962C8B-B14F-4D97-AF65-F5344CB8AC3E}">
        <p14:creationId xmlns:p14="http://schemas.microsoft.com/office/powerpoint/2010/main" val="4515531"/>
      </p:ext>
    </p:extLst>
  </p:cSld>
  <p:clrMapOvr>
    <a:masterClrMapping/>
  </p:clrMapOvr>
  <p:transition>
    <p:fade/>
  </p:transition>
  <p:timing>
    <p:tnLst>
      <p:par>
        <p:cTn id="1" dur="indefinite" restart="never" nodeType="tmRoot"/>
      </p:par>
    </p:tnLst>
  </p:timing>
</p:sldLayout>
</file>

<file path=ppt/slideLayouts/slideLayout657.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9" y="1447802"/>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9" y="5630474"/>
            <a:ext cx="4206384" cy="461665"/>
          </a:xfrm>
        </p:spPr>
        <p:txBody>
          <a:bodyPr>
            <a:noAutofit/>
          </a:bodyPr>
          <a:lstStyle>
            <a:lvl1pPr marL="0" indent="0" algn="l" defTabSz="914235"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18" indent="0" algn="ctr">
              <a:buNone/>
              <a:defRPr>
                <a:solidFill>
                  <a:schemeClr val="tx1">
                    <a:tint val="75000"/>
                  </a:schemeClr>
                </a:solidFill>
              </a:defRPr>
            </a:lvl2pPr>
            <a:lvl3pPr marL="914235" indent="0" algn="ctr">
              <a:buNone/>
              <a:defRPr>
                <a:solidFill>
                  <a:schemeClr val="tx1">
                    <a:tint val="75000"/>
                  </a:schemeClr>
                </a:solidFill>
              </a:defRPr>
            </a:lvl3pPr>
            <a:lvl4pPr marL="1371354" indent="0" algn="ctr">
              <a:buNone/>
              <a:defRPr>
                <a:solidFill>
                  <a:schemeClr val="tx1">
                    <a:tint val="75000"/>
                  </a:schemeClr>
                </a:solidFill>
              </a:defRPr>
            </a:lvl4pPr>
            <a:lvl5pPr marL="1828472" indent="0" algn="ctr">
              <a:buNone/>
              <a:defRPr>
                <a:solidFill>
                  <a:schemeClr val="tx1">
                    <a:tint val="75000"/>
                  </a:schemeClr>
                </a:solidFill>
              </a:defRPr>
            </a:lvl5pPr>
            <a:lvl6pPr marL="2285589" indent="0" algn="ctr">
              <a:buNone/>
              <a:defRPr>
                <a:solidFill>
                  <a:schemeClr val="tx1">
                    <a:tint val="75000"/>
                  </a:schemeClr>
                </a:solidFill>
              </a:defRPr>
            </a:lvl6pPr>
            <a:lvl7pPr marL="2742707" indent="0" algn="ctr">
              <a:buNone/>
              <a:defRPr>
                <a:solidFill>
                  <a:schemeClr val="tx1">
                    <a:tint val="75000"/>
                  </a:schemeClr>
                </a:solidFill>
              </a:defRPr>
            </a:lvl7pPr>
            <a:lvl8pPr marL="3199826" indent="0" algn="ctr">
              <a:buNone/>
              <a:defRPr>
                <a:solidFill>
                  <a:schemeClr val="tx1">
                    <a:tint val="75000"/>
                  </a:schemeClr>
                </a:solidFill>
              </a:defRPr>
            </a:lvl8pPr>
            <a:lvl9pPr marL="3656943"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8" y="4160522"/>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5674" y="1932605"/>
            <a:ext cx="3014117" cy="231424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94" tIns="41147" rIns="82294" bIns="41147" numCol="1" anchor="t" anchorCtr="0" compatLnSpc="1">
            <a:prstTxWarp prst="textNoShape">
              <a:avLst/>
            </a:prstTxWarp>
          </a:bodyPr>
          <a:lstStyle/>
          <a:p>
            <a:pPr defTabSz="914235"/>
            <a:endParaRPr lang="en-US" sz="1600">
              <a:solidFill>
                <a:srgbClr val="292929"/>
              </a:solidFill>
            </a:endParaRPr>
          </a:p>
        </p:txBody>
      </p:sp>
    </p:spTree>
    <p:extLst>
      <p:ext uri="{BB962C8B-B14F-4D97-AF65-F5344CB8AC3E}">
        <p14:creationId xmlns:p14="http://schemas.microsoft.com/office/powerpoint/2010/main" val="3552387346"/>
      </p:ext>
    </p:extLst>
  </p:cSld>
  <p:clrMapOvr>
    <a:masterClrMapping/>
  </p:clrMapOvr>
  <p:transition>
    <p:fade/>
  </p:transition>
  <p:timing>
    <p:tnLst>
      <p:par>
        <p:cTn id="1" dur="indefinite" restart="never" nodeType="tmRoot"/>
      </p:par>
    </p:tnLst>
  </p:timing>
</p:sldLayout>
</file>

<file path=ppt/slideLayouts/slideLayout658.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9" y="1447802"/>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9" y="5630474"/>
            <a:ext cx="4206384" cy="461665"/>
          </a:xfrm>
        </p:spPr>
        <p:txBody>
          <a:bodyPr>
            <a:noAutofit/>
          </a:bodyPr>
          <a:lstStyle>
            <a:lvl1pPr marL="0" indent="0" algn="l" defTabSz="914235"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18" indent="0" algn="ctr">
              <a:buNone/>
              <a:defRPr>
                <a:solidFill>
                  <a:schemeClr val="tx1">
                    <a:tint val="75000"/>
                  </a:schemeClr>
                </a:solidFill>
              </a:defRPr>
            </a:lvl2pPr>
            <a:lvl3pPr marL="914235" indent="0" algn="ctr">
              <a:buNone/>
              <a:defRPr>
                <a:solidFill>
                  <a:schemeClr val="tx1">
                    <a:tint val="75000"/>
                  </a:schemeClr>
                </a:solidFill>
              </a:defRPr>
            </a:lvl3pPr>
            <a:lvl4pPr marL="1371354" indent="0" algn="ctr">
              <a:buNone/>
              <a:defRPr>
                <a:solidFill>
                  <a:schemeClr val="tx1">
                    <a:tint val="75000"/>
                  </a:schemeClr>
                </a:solidFill>
              </a:defRPr>
            </a:lvl4pPr>
            <a:lvl5pPr marL="1828472" indent="0" algn="ctr">
              <a:buNone/>
              <a:defRPr>
                <a:solidFill>
                  <a:schemeClr val="tx1">
                    <a:tint val="75000"/>
                  </a:schemeClr>
                </a:solidFill>
              </a:defRPr>
            </a:lvl5pPr>
            <a:lvl6pPr marL="2285589" indent="0" algn="ctr">
              <a:buNone/>
              <a:defRPr>
                <a:solidFill>
                  <a:schemeClr val="tx1">
                    <a:tint val="75000"/>
                  </a:schemeClr>
                </a:solidFill>
              </a:defRPr>
            </a:lvl6pPr>
            <a:lvl7pPr marL="2742707" indent="0" algn="ctr">
              <a:buNone/>
              <a:defRPr>
                <a:solidFill>
                  <a:schemeClr val="tx1">
                    <a:tint val="75000"/>
                  </a:schemeClr>
                </a:solidFill>
              </a:defRPr>
            </a:lvl7pPr>
            <a:lvl8pPr marL="3199826" indent="0" algn="ctr">
              <a:buNone/>
              <a:defRPr>
                <a:solidFill>
                  <a:schemeClr val="tx1">
                    <a:tint val="75000"/>
                  </a:schemeClr>
                </a:solidFill>
              </a:defRPr>
            </a:lvl8pPr>
            <a:lvl9pPr marL="3656943"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8" y="4160522"/>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5074" y="1905001"/>
            <a:ext cx="1277930"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35"/>
              <a:endParaRPr lang="en-US" sz="19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35"/>
              <a:endParaRPr lang="en-US" sz="1900">
                <a:solidFill>
                  <a:srgbClr val="292929"/>
                </a:solidFill>
              </a:endParaRPr>
            </a:p>
          </p:txBody>
        </p:sp>
      </p:grpSp>
    </p:spTree>
    <p:extLst>
      <p:ext uri="{BB962C8B-B14F-4D97-AF65-F5344CB8AC3E}">
        <p14:creationId xmlns:p14="http://schemas.microsoft.com/office/powerpoint/2010/main" val="506887722"/>
      </p:ext>
    </p:extLst>
  </p:cSld>
  <p:clrMapOvr>
    <a:masterClrMapping/>
  </p:clrMapOvr>
  <p:transition>
    <p:fade/>
  </p:transition>
  <p:timing>
    <p:tnLst>
      <p:par>
        <p:cTn id="1" dur="indefinite" restart="never" nodeType="tmRoot"/>
      </p:par>
    </p:tnLst>
  </p:timing>
</p:sldLayout>
</file>

<file path=ppt/slideLayouts/slideLayout659.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5" y="3467678"/>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0" y="6338051"/>
            <a:ext cx="2507213" cy="291353"/>
          </a:xfrm>
          <a:prstGeom prst="rect">
            <a:avLst/>
          </a:prstGeom>
        </p:spPr>
      </p:pic>
    </p:spTree>
    <p:extLst>
      <p:ext uri="{BB962C8B-B14F-4D97-AF65-F5344CB8AC3E}">
        <p14:creationId xmlns:p14="http://schemas.microsoft.com/office/powerpoint/2010/main" val="3374050616"/>
      </p:ext>
    </p:extLst>
  </p:cSld>
  <p:clrMapOvr>
    <a:masterClrMapping/>
  </p:clrMapOvr>
  <p:transition>
    <p:fade/>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Demo, Video - Accent 2">
    <p:bg bwMode="ltGray">
      <p:bgPr>
        <a:solidFill>
          <a:schemeClr val="accent4"/>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893301" y="5541265"/>
            <a:ext cx="4207336"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tx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dirty="0" smtClean="0"/>
              <a:t>Click to edit Master subtitle style</a:t>
            </a:r>
            <a:endParaRPr lang="en-US" dirty="0"/>
          </a:p>
        </p:txBody>
      </p:sp>
      <p:sp>
        <p:nvSpPr>
          <p:cNvPr id="7" name="Text Placeholder 6"/>
          <p:cNvSpPr>
            <a:spLocks noGrp="1"/>
          </p:cNvSpPr>
          <p:nvPr>
            <p:ph type="body" sz="quarter" idx="10" hasCustomPrompt="1"/>
          </p:nvPr>
        </p:nvSpPr>
        <p:spPr>
          <a:xfrm>
            <a:off x="1893301" y="4160520"/>
            <a:ext cx="8871990" cy="1271016"/>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kumimoji="0" lang="en-US" sz="6600" b="0" i="0" u="none" strike="noStrike" kern="1200" cap="none" spc="-300"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marL="0" lvl="0" indent="0" algn="l" defTabSz="914363" rtl="0" eaLnBrk="1" latinLnBrk="0" hangingPunct="1">
              <a:lnSpc>
                <a:spcPct val="90000"/>
              </a:lnSpc>
              <a:spcBef>
                <a:spcPct val="20000"/>
              </a:spcBef>
              <a:buSzPct val="80000"/>
              <a:buFont typeface="Arial" pitchFamily="34" charset="0"/>
              <a:buNone/>
            </a:pPr>
            <a:r>
              <a:rPr lang="en-US" dirty="0" smtClean="0"/>
              <a:t>click to…</a:t>
            </a:r>
          </a:p>
        </p:txBody>
      </p:sp>
      <p:sp>
        <p:nvSpPr>
          <p:cNvPr id="5" name="Text Placeholder 4"/>
          <p:cNvSpPr>
            <a:spLocks noGrp="1"/>
          </p:cNvSpPr>
          <p:nvPr>
            <p:ph type="body" sz="quarter" idx="11"/>
          </p:nvPr>
        </p:nvSpPr>
        <p:spPr>
          <a:xfrm>
            <a:off x="1893301" y="1444752"/>
            <a:ext cx="8871990" cy="1527048"/>
          </a:xfrm>
        </p:spPr>
        <p:txBody>
          <a:bodyPr wrap="square" anchor="ctr">
            <a:noAutofit/>
          </a:bodyPr>
          <a:lstStyle>
            <a:lvl1pPr marL="0" indent="0" algn="l" defTabSz="914363" rtl="0" eaLnBrk="1" latinLnBrk="0" hangingPunct="1">
              <a:lnSpc>
                <a:spcPct val="90000"/>
              </a:lnSpc>
              <a:spcBef>
                <a:spcPct val="0"/>
              </a:spcBef>
              <a:buNone/>
              <a:defRPr lang="en-US" sz="5400" b="0" kern="1200" cap="none" spc="-100" baseline="0" dirty="0" smtClean="0">
                <a:ln w="3175">
                  <a:noFill/>
                </a:ln>
                <a:solidFill>
                  <a:schemeClr val="tx1">
                    <a:alpha val="99000"/>
                  </a:schemeClr>
                </a:solidFill>
                <a:effectLst/>
                <a:latin typeface="Segoe UI Light" pitchFamily="34" charset="0"/>
                <a:ea typeface="+mn-ea"/>
                <a:cs typeface="Arial" charset="0"/>
              </a:defRPr>
            </a:lvl1pPr>
          </a:lstStyle>
          <a:p>
            <a:pPr lvl="0"/>
            <a:r>
              <a:rPr lang="en-US" dirty="0" smtClean="0"/>
              <a:t>Click to edit Master text styles</a:t>
            </a:r>
          </a:p>
        </p:txBody>
      </p:sp>
    </p:spTree>
    <p:extLst>
      <p:ext uri="{BB962C8B-B14F-4D97-AF65-F5344CB8AC3E}">
        <p14:creationId xmlns:p14="http://schemas.microsoft.com/office/powerpoint/2010/main" val="376847946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60.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2302" y="3140275"/>
            <a:ext cx="3547400" cy="577452"/>
          </a:xfrm>
          <a:prstGeom prst="rect">
            <a:avLst/>
          </a:prstGeom>
          <a:noFill/>
          <a:ln>
            <a:noFill/>
          </a:ln>
        </p:spPr>
      </p:pic>
      <p:sp>
        <p:nvSpPr>
          <p:cNvPr id="3" name="Text Box 3"/>
          <p:cNvSpPr txBox="1">
            <a:spLocks noChangeArrowheads="1"/>
          </p:cNvSpPr>
          <p:nvPr userDrawn="1"/>
        </p:nvSpPr>
        <p:spPr bwMode="blackWhite">
          <a:xfrm>
            <a:off x="508002" y="6083574"/>
            <a:ext cx="11176000" cy="415484"/>
          </a:xfrm>
          <a:prstGeom prst="rect">
            <a:avLst/>
          </a:prstGeom>
          <a:noFill/>
          <a:ln w="12700">
            <a:noFill/>
            <a:miter lim="800000"/>
            <a:headEnd type="none" w="sm" len="sm"/>
            <a:tailEnd type="none" w="sm" len="sm"/>
          </a:ln>
          <a:effectLst/>
        </p:spPr>
        <p:txBody>
          <a:bodyPr vert="horz" wrap="square" lIns="91412" tIns="45707" rIns="91412" bIns="45707" numCol="1" anchor="t" anchorCtr="0" compatLnSpc="1">
            <a:prstTxWarp prst="textNoShape">
              <a:avLst/>
            </a:prstTxWarp>
            <a:spAutoFit/>
          </a:bodyPr>
          <a:lstStyle/>
          <a:p>
            <a:pPr algn="ctr" defTabSz="913972" eaLnBrk="0" hangingPunct="0"/>
            <a:r>
              <a:rPr lang="en-US" sz="700">
                <a:solidFill>
                  <a:srgbClr val="FFFFFF">
                    <a:alpha val="99000"/>
                  </a:srgbClr>
                </a:solidFill>
                <a:cs typeface="Arial" charset="0"/>
              </a:rPr>
              <a:t>© </a:t>
            </a:r>
            <a:r>
              <a:rPr lang="en-US" sz="700" smtClean="0">
                <a:solidFill>
                  <a:srgbClr val="FFFFFF">
                    <a:alpha val="99000"/>
                  </a:srgbClr>
                </a:solidFill>
                <a:cs typeface="Arial" charset="0"/>
              </a:rPr>
              <a:t>2011 Microsoft </a:t>
            </a:r>
            <a:r>
              <a:rPr lang="en-US" sz="70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3972" eaLnBrk="0" hangingPunct="0"/>
            <a:r>
              <a:rPr lang="en-US" sz="70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smtClean="0">
                <a:solidFill>
                  <a:srgbClr val="FFFFFF">
                    <a:alpha val="99000"/>
                  </a:srgbClr>
                </a:solidFill>
                <a:cs typeface="Arial" charset="0"/>
              </a:rPr>
              <a:t>MICROSOFT </a:t>
            </a:r>
            <a:r>
              <a:rPr lang="en-US" sz="70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1082847920"/>
      </p:ext>
    </p:extLst>
  </p:cSld>
  <p:clrMapOvr>
    <a:masterClrMapping/>
  </p:clrMapOvr>
  <p:transition>
    <p:fade/>
  </p:transition>
  <p:timing>
    <p:tnLst>
      <p:par>
        <p:cTn id="1" dur="indefinite" restart="never" nodeType="tmRoot"/>
      </p:par>
    </p:tnLst>
  </p:timing>
</p:sldLayout>
</file>

<file path=ppt/slideLayouts/slideLayout661.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2"/>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235"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8" y="4343402"/>
            <a:ext cx="7515594" cy="448127"/>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235"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3"/>
            <a:ext cx="1596068" cy="268367"/>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1" y="228602"/>
            <a:ext cx="2498478" cy="290339"/>
          </a:xfrm>
          <a:prstGeom prst="rect">
            <a:avLst/>
          </a:prstGeom>
        </p:spPr>
      </p:pic>
    </p:spTree>
    <p:extLst>
      <p:ext uri="{BB962C8B-B14F-4D97-AF65-F5344CB8AC3E}">
        <p14:creationId xmlns:p14="http://schemas.microsoft.com/office/powerpoint/2010/main" val="2775935619"/>
      </p:ext>
    </p:extLst>
  </p:cSld>
  <p:clrMapOvr>
    <a:masterClrMapping/>
  </p:clrMapOvr>
  <p:transition>
    <p:fade/>
  </p:transition>
  <p:timing>
    <p:tnLst>
      <p:par>
        <p:cTn id="1" dur="indefinite" restart="never" nodeType="tmRoot"/>
      </p:par>
    </p:tnLst>
  </p:timing>
</p:sldLayout>
</file>

<file path=ppt/slideLayouts/slideLayout662.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50" y="1447799"/>
            <a:ext cx="11151917" cy="2000548"/>
          </a:xfrm>
        </p:spPr>
        <p:txBody>
          <a:bodyPr/>
          <a:lstStyle>
            <a:lvl1pPr marL="460310" indent="-460310">
              <a:buClr>
                <a:srgbClr val="FFFFFF"/>
              </a:buClr>
              <a:buSzPct val="70000"/>
              <a:buFontTx/>
              <a:buBlip>
                <a:blip r:embed="rId2"/>
              </a:buBlip>
              <a:defRPr>
                <a:gradFill>
                  <a:gsLst>
                    <a:gs pos="0">
                      <a:srgbClr val="FFFFFF"/>
                    </a:gs>
                    <a:gs pos="86000">
                      <a:srgbClr val="FFFFFF"/>
                    </a:gs>
                  </a:gsLst>
                  <a:lin ang="5400000" scaled="0"/>
                </a:gradFill>
              </a:defRPr>
            </a:lvl1pPr>
            <a:lvl2pPr marL="855544" indent="-395233">
              <a:buClr>
                <a:srgbClr val="FFFFFF"/>
              </a:buClr>
              <a:buSzPct val="70000"/>
              <a:buFontTx/>
              <a:buBlip>
                <a:blip r:embed="rId2"/>
              </a:buBlip>
              <a:defRPr>
                <a:gradFill>
                  <a:gsLst>
                    <a:gs pos="0">
                      <a:srgbClr val="FFFFFF"/>
                    </a:gs>
                    <a:gs pos="86000">
                      <a:srgbClr val="FFFFFF"/>
                    </a:gs>
                  </a:gsLst>
                  <a:lin ang="5400000" scaled="0"/>
                </a:gradFill>
              </a:defRPr>
            </a:lvl2pPr>
            <a:lvl3pPr marL="1258713" indent="-403168">
              <a:buClr>
                <a:srgbClr val="FFFFFF"/>
              </a:buClr>
              <a:buSzPct val="70000"/>
              <a:buFontTx/>
              <a:buBlip>
                <a:blip r:embed="rId2"/>
              </a:buBlip>
              <a:defRPr>
                <a:gradFill>
                  <a:gsLst>
                    <a:gs pos="0">
                      <a:srgbClr val="FFFFFF"/>
                    </a:gs>
                    <a:gs pos="86000">
                      <a:srgbClr val="FFFFFF"/>
                    </a:gs>
                  </a:gsLst>
                  <a:lin ang="5400000" scaled="0"/>
                </a:gradFill>
              </a:defRPr>
            </a:lvl3pPr>
            <a:lvl4pPr marL="1604738" indent="-346027">
              <a:buClr>
                <a:srgbClr val="FFFFFF"/>
              </a:buClr>
              <a:buSzPct val="70000"/>
              <a:buFontTx/>
              <a:buBlip>
                <a:blip r:embed="rId2"/>
              </a:buBlip>
              <a:defRPr>
                <a:gradFill>
                  <a:gsLst>
                    <a:gs pos="0">
                      <a:srgbClr val="FFFFFF"/>
                    </a:gs>
                    <a:gs pos="86000">
                      <a:srgbClr val="FFFFFF"/>
                    </a:gs>
                  </a:gsLst>
                  <a:lin ang="5400000" scaled="0"/>
                </a:gradFill>
              </a:defRPr>
            </a:lvl4pPr>
            <a:lvl5pPr marL="1941242" indent="-336503">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731273184"/>
      </p:ext>
    </p:extLst>
  </p:cSld>
  <p:clrMapOvr>
    <a:masterClrMapping/>
  </p:clrMapOvr>
  <p:transition>
    <p:fade/>
  </p:transition>
  <p:timing>
    <p:tnLst>
      <p:par>
        <p:cTn id="1" dur="indefinite" restart="never" nodeType="tmRoot"/>
      </p:par>
    </p:tnLst>
  </p:timing>
</p:sldLayout>
</file>

<file path=ppt/slideLayouts/slideLayout66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50" y="1447799"/>
            <a:ext cx="11151917" cy="2000548"/>
          </a:xfrm>
        </p:spPr>
        <p:txBody>
          <a:bodyPr/>
          <a:lstStyle>
            <a:lvl1pPr marL="460310" indent="-460310">
              <a:buClr>
                <a:srgbClr val="FFFFFF"/>
              </a:buClr>
              <a:buSzPct val="70000"/>
              <a:buFontTx/>
              <a:buBlip>
                <a:blip r:embed="rId2"/>
              </a:buBlip>
              <a:defRPr>
                <a:gradFill>
                  <a:gsLst>
                    <a:gs pos="0">
                      <a:srgbClr val="FFFFFF"/>
                    </a:gs>
                    <a:gs pos="86000">
                      <a:srgbClr val="FFFFFF"/>
                    </a:gs>
                  </a:gsLst>
                  <a:lin ang="5400000" scaled="0"/>
                </a:gradFill>
              </a:defRPr>
            </a:lvl1pPr>
            <a:lvl2pPr marL="855544" indent="-395233">
              <a:buClr>
                <a:srgbClr val="FFFFFF"/>
              </a:buClr>
              <a:buSzPct val="70000"/>
              <a:buFontTx/>
              <a:buBlip>
                <a:blip r:embed="rId2"/>
              </a:buBlip>
              <a:defRPr>
                <a:gradFill>
                  <a:gsLst>
                    <a:gs pos="0">
                      <a:srgbClr val="FFFFFF"/>
                    </a:gs>
                    <a:gs pos="86000">
                      <a:srgbClr val="FFFFFF"/>
                    </a:gs>
                  </a:gsLst>
                  <a:lin ang="5400000" scaled="0"/>
                </a:gradFill>
              </a:defRPr>
            </a:lvl2pPr>
            <a:lvl3pPr marL="1258713" indent="-403168">
              <a:buClr>
                <a:srgbClr val="FFFFFF"/>
              </a:buClr>
              <a:buSzPct val="70000"/>
              <a:buFontTx/>
              <a:buBlip>
                <a:blip r:embed="rId2"/>
              </a:buBlip>
              <a:defRPr>
                <a:gradFill>
                  <a:gsLst>
                    <a:gs pos="0">
                      <a:srgbClr val="FFFFFF"/>
                    </a:gs>
                    <a:gs pos="86000">
                      <a:srgbClr val="FFFFFF"/>
                    </a:gs>
                  </a:gsLst>
                  <a:lin ang="5400000" scaled="0"/>
                </a:gradFill>
              </a:defRPr>
            </a:lvl3pPr>
            <a:lvl4pPr marL="1604738" indent="-346027">
              <a:buClr>
                <a:srgbClr val="FFFFFF"/>
              </a:buClr>
              <a:buSzPct val="70000"/>
              <a:buFontTx/>
              <a:buBlip>
                <a:blip r:embed="rId2"/>
              </a:buBlip>
              <a:defRPr>
                <a:gradFill>
                  <a:gsLst>
                    <a:gs pos="0">
                      <a:srgbClr val="FFFFFF"/>
                    </a:gs>
                    <a:gs pos="86000">
                      <a:srgbClr val="FFFFFF"/>
                    </a:gs>
                  </a:gsLst>
                  <a:lin ang="5400000" scaled="0"/>
                </a:gradFill>
              </a:defRPr>
            </a:lvl4pPr>
            <a:lvl5pPr marL="1941242" indent="-336503">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2" y="6238877"/>
            <a:ext cx="12192001" cy="619125"/>
          </a:xfrm>
          <a:solidFill>
            <a:srgbClr val="FFFF99"/>
          </a:solidFill>
        </p:spPr>
        <p:txBody>
          <a:bodyPr wrap="square" lIns="152373" tIns="76185" rIns="152373" bIns="76185" anchor="b" anchorCtr="0">
            <a:noAutofit/>
          </a:bodyPr>
          <a:lstStyle>
            <a:lvl1pPr algn="r">
              <a:buFont typeface="Arial" pitchFamily="34" charset="0"/>
              <a:buNone/>
              <a:defRPr spc="-51"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438501657"/>
      </p:ext>
    </p:extLst>
  </p:cSld>
  <p:clrMapOvr>
    <a:masterClrMapping/>
  </p:clrMapOvr>
  <p:transition>
    <p:fade/>
  </p:transition>
  <p:timing>
    <p:tnLst>
      <p:par>
        <p:cTn id="1" dur="indefinite" restart="never" nodeType="tmRoot"/>
      </p:par>
    </p:tnLst>
  </p:timing>
</p:sldLayout>
</file>

<file path=ppt/slideLayouts/slideLayout664.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51" y="2234115"/>
            <a:ext cx="8375702" cy="1359196"/>
          </a:xfrm>
        </p:spPr>
        <p:txBody>
          <a:bodyPr anchor="ctr" anchorCtr="0">
            <a:noAutofit/>
          </a:bodyPr>
          <a:lstStyle>
            <a:lvl1pPr>
              <a:lnSpc>
                <a:spcPct val="90000"/>
              </a:lnSpc>
              <a:defRPr sz="67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53" y="4612345"/>
            <a:ext cx="5455754" cy="1144929"/>
          </a:xfrm>
        </p:spPr>
        <p:txBody>
          <a:bodyPr/>
          <a:lstStyle>
            <a:lvl1pPr marL="0" indent="0">
              <a:buFont typeface="Arial" pitchFamily="34" charset="0"/>
              <a:buNone/>
              <a:defRPr sz="2400">
                <a:solidFill>
                  <a:schemeClr val="bg1">
                    <a:alpha val="98000"/>
                  </a:schemeClr>
                </a:solidFill>
                <a:latin typeface="+mj-lt"/>
              </a:defRPr>
            </a:lvl1pPr>
            <a:lvl2pPr marL="460290" indent="0">
              <a:buFont typeface="Arial" pitchFamily="34" charset="0"/>
              <a:buNone/>
              <a:defRPr/>
            </a:lvl2pPr>
            <a:lvl3pPr marL="855509" indent="0">
              <a:buFont typeface="Arial" pitchFamily="34" charset="0"/>
              <a:buNone/>
              <a:defRPr/>
            </a:lvl3pPr>
            <a:lvl4pPr marL="1258661" indent="0">
              <a:buFont typeface="Arial" pitchFamily="34" charset="0"/>
              <a:buNone/>
              <a:defRPr/>
            </a:lvl4pPr>
            <a:lvl5pPr marL="1604671"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1" y="228603"/>
            <a:ext cx="2498478" cy="290339"/>
          </a:xfrm>
          <a:prstGeom prst="rect">
            <a:avLst/>
          </a:prstGeom>
        </p:spPr>
      </p:pic>
    </p:spTree>
    <p:extLst>
      <p:ext uri="{BB962C8B-B14F-4D97-AF65-F5344CB8AC3E}">
        <p14:creationId xmlns:p14="http://schemas.microsoft.com/office/powerpoint/2010/main" val="3612342342"/>
      </p:ext>
    </p:extLst>
  </p:cSld>
  <p:clrMapOvr>
    <a:masterClrMapping/>
  </p:clrMapOvr>
  <p:transition>
    <p:fade/>
  </p:transition>
  <p:timing>
    <p:tnLst>
      <p:par>
        <p:cTn id="1" dur="indefinite" restart="never" nodeType="tmRoot"/>
      </p:par>
    </p:tnLst>
  </p:timing>
</p:sldLayout>
</file>

<file path=ppt/slideLayouts/slideLayout665.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50" y="228602"/>
            <a:ext cx="11151917" cy="757131"/>
          </a:xfrm>
        </p:spPr>
        <p:txBody>
          <a:bodyPr/>
          <a:lstStyle>
            <a:lvl1pPr>
              <a:defRPr sz="55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50"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661" indent="-40315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671" indent="-34601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161" indent="-336489">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8" y="6372550"/>
            <a:ext cx="1682359" cy="195501"/>
          </a:xfrm>
          <a:prstGeom prst="rect">
            <a:avLst/>
          </a:prstGeom>
        </p:spPr>
      </p:pic>
    </p:spTree>
    <p:extLst>
      <p:ext uri="{BB962C8B-B14F-4D97-AF65-F5344CB8AC3E}">
        <p14:creationId xmlns:p14="http://schemas.microsoft.com/office/powerpoint/2010/main" val="1318286957"/>
      </p:ext>
    </p:extLst>
  </p:cSld>
  <p:clrMapOvr>
    <a:masterClrMapping/>
  </p:clrMapOvr>
  <p:transition>
    <p:fade/>
  </p:transition>
  <p:timing>
    <p:tnLst>
      <p:par>
        <p:cTn id="1" dur="indefinite" restart="never" nodeType="tmRoot"/>
      </p:par>
    </p:tnLst>
  </p:timing>
</p:sldLayout>
</file>

<file path=ppt/slideLayouts/slideLayout666.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50" y="228602"/>
            <a:ext cx="11151917" cy="757131"/>
          </a:xfrm>
        </p:spPr>
        <p:txBody>
          <a:bodyPr/>
          <a:lstStyle>
            <a:lvl1pPr algn="l" defTabSz="914197"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50"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849" indent="-342838">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838" indent="-342838">
              <a:spcBef>
                <a:spcPts val="0"/>
              </a:spcBef>
              <a:spcAft>
                <a:spcPts val="400"/>
              </a:spcAft>
              <a:buFont typeface="Arial" pitchFamily="34" charset="0"/>
              <a:buChar char="•"/>
              <a:defRPr/>
            </a:lvl5pPr>
            <a:lvl6pPr marL="1033275" indent="-342838">
              <a:buFont typeface="Arial" pitchFamily="34" charset="0"/>
              <a:buChar char="•"/>
              <a:defRPr sz="2400">
                <a:gradFill>
                  <a:gsLst>
                    <a:gs pos="0">
                      <a:srgbClr val="595959"/>
                    </a:gs>
                    <a:gs pos="86000">
                      <a:srgbClr val="595959"/>
                    </a:gs>
                  </a:gsLst>
                  <a:lin ang="5400000" scaled="0"/>
                </a:gradFill>
              </a:defRPr>
            </a:lvl6pPr>
            <a:lvl7pPr marL="1255485" indent="-225384">
              <a:defRPr>
                <a:gradFill>
                  <a:gsLst>
                    <a:gs pos="0">
                      <a:srgbClr val="595959"/>
                    </a:gs>
                    <a:gs pos="86000">
                      <a:srgbClr val="595959"/>
                    </a:gs>
                  </a:gsLst>
                  <a:lin ang="5400000" scaled="0"/>
                </a:gradFill>
              </a:defRPr>
            </a:lvl7pPr>
            <a:lvl8pPr marL="1487218" indent="-231732">
              <a:defRPr>
                <a:gradFill>
                  <a:gsLst>
                    <a:gs pos="0">
                      <a:srgbClr val="595959"/>
                    </a:gs>
                    <a:gs pos="86000">
                      <a:srgbClr val="595959"/>
                    </a:gs>
                  </a:gsLst>
                  <a:lin ang="5400000" scaled="0"/>
                </a:gradFill>
              </a:defRPr>
            </a:lvl8pPr>
          </a:lstStyle>
          <a:p>
            <a:pPr marL="346013" lvl="0" indent="-346013" algn="l" defTabSz="914197" rtl="0" eaLnBrk="1" latinLnBrk="0" hangingPunct="1">
              <a:lnSpc>
                <a:spcPct val="90000"/>
              </a:lnSpc>
              <a:spcBef>
                <a:spcPct val="20000"/>
              </a:spcBef>
              <a:buSzPct val="90000"/>
              <a:buFont typeface="Arial" pitchFamily="34" charset="0"/>
              <a:buChar char="•"/>
            </a:pPr>
            <a:r>
              <a:rPr lang="en-US" smtClean="0"/>
              <a:t>Click to edit Master text styles</a:t>
            </a:r>
          </a:p>
          <a:p>
            <a:pPr marL="346013" lvl="1" indent="-346013" algn="l" defTabSz="914197" rtl="0" eaLnBrk="1" latinLnBrk="0" hangingPunct="1">
              <a:lnSpc>
                <a:spcPct val="90000"/>
              </a:lnSpc>
              <a:spcBef>
                <a:spcPct val="20000"/>
              </a:spcBef>
              <a:buSzPct val="90000"/>
              <a:buFont typeface="Arial" pitchFamily="34" charset="0"/>
              <a:buChar char="•"/>
            </a:pPr>
            <a:r>
              <a:rPr lang="en-US" smtClean="0"/>
              <a:t>Second level</a:t>
            </a:r>
          </a:p>
          <a:p>
            <a:pPr marL="346013" lvl="2" indent="-346013" algn="l" defTabSz="914197" rtl="0" eaLnBrk="1" latinLnBrk="0" hangingPunct="1">
              <a:lnSpc>
                <a:spcPct val="90000"/>
              </a:lnSpc>
              <a:spcBef>
                <a:spcPct val="20000"/>
              </a:spcBef>
              <a:buSzPct val="90000"/>
              <a:buFont typeface="Arial" pitchFamily="34" charset="0"/>
              <a:buChar char="•"/>
            </a:pPr>
            <a:r>
              <a:rPr lang="en-US" smtClean="0"/>
              <a:t>Third level</a:t>
            </a:r>
          </a:p>
          <a:p>
            <a:pPr marL="346013" lvl="3" indent="-346013" algn="l" defTabSz="914197" rtl="0" eaLnBrk="1" latinLnBrk="0" hangingPunct="1">
              <a:lnSpc>
                <a:spcPct val="90000"/>
              </a:lnSpc>
              <a:spcBef>
                <a:spcPct val="20000"/>
              </a:spcBef>
              <a:buSzPct val="90000"/>
              <a:buFont typeface="Arial" pitchFamily="34" charset="0"/>
              <a:buChar char="•"/>
            </a:pPr>
            <a:r>
              <a:rPr lang="en-US" smtClean="0"/>
              <a:t>Fourth level</a:t>
            </a:r>
          </a:p>
          <a:p>
            <a:pPr marL="346013" lvl="4" indent="-346013" algn="l" defTabSz="914197"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8" y="6372550"/>
            <a:ext cx="1682359" cy="195501"/>
          </a:xfrm>
          <a:prstGeom prst="rect">
            <a:avLst/>
          </a:prstGeom>
        </p:spPr>
      </p:pic>
    </p:spTree>
    <p:extLst>
      <p:ext uri="{BB962C8B-B14F-4D97-AF65-F5344CB8AC3E}">
        <p14:creationId xmlns:p14="http://schemas.microsoft.com/office/powerpoint/2010/main" val="3092381612"/>
      </p:ext>
    </p:extLst>
  </p:cSld>
  <p:clrMapOvr>
    <a:masterClrMapping/>
  </p:clrMapOvr>
  <p:transition>
    <p:fade/>
  </p:transition>
</p:sldLayout>
</file>

<file path=ppt/slideLayouts/slideLayout66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50" y="228602"/>
            <a:ext cx="11151917" cy="757131"/>
          </a:xfrm>
        </p:spPr>
        <p:txBody>
          <a:bodyPr/>
          <a:lstStyle>
            <a:lvl1pPr>
              <a:defRPr sz="55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1"/>
            <a:ext cx="5487829" cy="2443747"/>
          </a:xfrm>
        </p:spPr>
        <p:txBody>
          <a:bodyPr/>
          <a:lstStyle>
            <a:lvl1pPr marL="341251" indent="-341251">
              <a:lnSpc>
                <a:spcPct val="90000"/>
              </a:lnSpc>
              <a:buSzPct val="80000"/>
              <a:buFont typeface="Arial" pitchFamily="34" charset="0"/>
              <a:buChar char="•"/>
              <a:defRPr sz="3200"/>
            </a:lvl1pPr>
            <a:lvl2pPr marL="626949" indent="-285698">
              <a:lnSpc>
                <a:spcPct val="90000"/>
              </a:lnSpc>
              <a:buSzPct val="80000"/>
              <a:buFont typeface="Arial" pitchFamily="34" charset="0"/>
              <a:buChar char="•"/>
              <a:defRPr sz="2800"/>
            </a:lvl2pPr>
            <a:lvl3pPr marL="914234" indent="-287286">
              <a:lnSpc>
                <a:spcPct val="90000"/>
              </a:lnSpc>
              <a:buSzPct val="80000"/>
              <a:buFont typeface="Arial" pitchFamily="34" charset="0"/>
              <a:buChar char="•"/>
              <a:defRPr sz="2400"/>
            </a:lvl3pPr>
            <a:lvl4pPr marL="1712603" indent="-225384">
              <a:lnSpc>
                <a:spcPct val="90000"/>
              </a:lnSpc>
              <a:buSzPct val="80000"/>
              <a:buFont typeface="Arial" pitchFamily="34" charset="0"/>
              <a:buChar char="•"/>
              <a:defRPr sz="2000"/>
            </a:lvl4pPr>
            <a:lvl5pPr marL="1944335" indent="-231732">
              <a:lnSpc>
                <a:spcPct val="90000"/>
              </a:lnSpc>
              <a:buSzPct val="80000"/>
              <a:buFont typeface="Arial" pitchFamily="34" charset="0"/>
              <a:buChar char="•"/>
              <a:defRPr sz="20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1"/>
            <a:ext cx="5487829" cy="2443747"/>
          </a:xfrm>
        </p:spPr>
        <p:txBody>
          <a:bodyPr/>
          <a:lstStyle>
            <a:lvl1pPr marL="457116" indent="-457116">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369" indent="-457116">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786" indent="-342838">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057" indent="-342838">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440" indent="-342838">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900"/>
            </a:lvl6pPr>
            <a:lvl7pPr>
              <a:defRPr sz="1900"/>
            </a:lvl7pPr>
            <a:lvl8pPr>
              <a:defRPr sz="1900"/>
            </a:lvl8pPr>
            <a:lvl9pPr>
              <a:defRPr sz="1900"/>
            </a:lvl9pPr>
          </a:lstStyle>
          <a:p>
            <a:pPr marL="341251" lvl="0" indent="-341251" algn="l" defTabSz="914197" rtl="0" eaLnBrk="1" latinLnBrk="0" hangingPunct="1">
              <a:lnSpc>
                <a:spcPct val="90000"/>
              </a:lnSpc>
              <a:spcBef>
                <a:spcPct val="20000"/>
              </a:spcBef>
              <a:buSzPct val="80000"/>
              <a:buFont typeface="Arial" pitchFamily="34" charset="0"/>
              <a:buChar char="•"/>
            </a:pPr>
            <a:r>
              <a:rPr lang="en-US" smtClean="0"/>
              <a:t>Click to edit Master text styles</a:t>
            </a:r>
          </a:p>
          <a:p>
            <a:pPr marL="341251" lvl="1" indent="-341251" algn="l" defTabSz="914197" rtl="0" eaLnBrk="1" latinLnBrk="0" hangingPunct="1">
              <a:lnSpc>
                <a:spcPct val="90000"/>
              </a:lnSpc>
              <a:spcBef>
                <a:spcPct val="20000"/>
              </a:spcBef>
              <a:buSzPct val="80000"/>
              <a:buFont typeface="Arial" pitchFamily="34" charset="0"/>
              <a:buChar char="•"/>
            </a:pPr>
            <a:r>
              <a:rPr lang="en-US" smtClean="0"/>
              <a:t>Second level</a:t>
            </a:r>
          </a:p>
          <a:p>
            <a:pPr marL="341251" lvl="2" indent="-341251" algn="l" defTabSz="914197" rtl="0" eaLnBrk="1" latinLnBrk="0" hangingPunct="1">
              <a:lnSpc>
                <a:spcPct val="90000"/>
              </a:lnSpc>
              <a:spcBef>
                <a:spcPct val="20000"/>
              </a:spcBef>
              <a:buSzPct val="80000"/>
              <a:buFont typeface="Arial" pitchFamily="34" charset="0"/>
              <a:buChar char="•"/>
            </a:pPr>
            <a:r>
              <a:rPr lang="en-US" smtClean="0"/>
              <a:t>Third level</a:t>
            </a:r>
          </a:p>
          <a:p>
            <a:pPr marL="341251" lvl="3" indent="-341251" algn="l" defTabSz="914197" rtl="0" eaLnBrk="1" latinLnBrk="0" hangingPunct="1">
              <a:lnSpc>
                <a:spcPct val="90000"/>
              </a:lnSpc>
              <a:spcBef>
                <a:spcPct val="20000"/>
              </a:spcBef>
              <a:buSzPct val="80000"/>
              <a:buFont typeface="Arial" pitchFamily="34" charset="0"/>
              <a:buChar char="•"/>
            </a:pPr>
            <a:r>
              <a:rPr lang="en-US" smtClean="0"/>
              <a:t>Fourth level</a:t>
            </a:r>
          </a:p>
          <a:p>
            <a:pPr marL="341251" lvl="4" indent="-341251" algn="l" defTabSz="914197"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8" y="6372550"/>
            <a:ext cx="1682359" cy="195501"/>
          </a:xfrm>
          <a:prstGeom prst="rect">
            <a:avLst/>
          </a:prstGeom>
        </p:spPr>
      </p:pic>
    </p:spTree>
    <p:extLst>
      <p:ext uri="{BB962C8B-B14F-4D97-AF65-F5344CB8AC3E}">
        <p14:creationId xmlns:p14="http://schemas.microsoft.com/office/powerpoint/2010/main" val="4034399376"/>
      </p:ext>
    </p:extLst>
  </p:cSld>
  <p:clrMapOvr>
    <a:masterClrMapping/>
  </p:clrMapOvr>
  <p:transition>
    <p:fade/>
  </p:transition>
  <p:timing>
    <p:tnLst>
      <p:par>
        <p:cTn id="1" dur="indefinite" restart="never" nodeType="tmRoot"/>
      </p:par>
    </p:tnLst>
  </p:timing>
</p:sldLayout>
</file>

<file path=ppt/slideLayouts/slideLayout66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50" y="228602"/>
            <a:ext cx="11151917" cy="757131"/>
          </a:xfrm>
        </p:spPr>
        <p:txBody>
          <a:bodyPr/>
          <a:lstStyle>
            <a:lvl1pPr>
              <a:defRPr sz="55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2875"/>
            <a:ext cx="5487829" cy="448127"/>
          </a:xfrm>
        </p:spPr>
        <p:txBody>
          <a:bodyPr anchor="b"/>
          <a:lstStyle>
            <a:lvl1pPr marL="0" indent="0">
              <a:lnSpc>
                <a:spcPct val="90000"/>
              </a:lnSpc>
              <a:spcBef>
                <a:spcPts val="0"/>
              </a:spcBef>
              <a:buNone/>
              <a:defRPr sz="3200" b="0">
                <a:latin typeface="Segoe UI Light" pitchFamily="34" charset="0"/>
              </a:defRPr>
            </a:lvl1pPr>
            <a:lvl2pPr marL="457100" indent="0">
              <a:buNone/>
              <a:defRPr sz="2000" b="1"/>
            </a:lvl2pPr>
            <a:lvl3pPr marL="914197" indent="0">
              <a:buNone/>
              <a:defRPr sz="1900" b="1"/>
            </a:lvl3pPr>
            <a:lvl4pPr marL="1371297" indent="0">
              <a:buNone/>
              <a:defRPr sz="1600" b="1"/>
            </a:lvl4pPr>
            <a:lvl5pPr marL="1828395" indent="0">
              <a:buNone/>
              <a:defRPr sz="1600" b="1"/>
            </a:lvl5pPr>
            <a:lvl6pPr marL="2285493" indent="0">
              <a:buNone/>
              <a:defRPr sz="1600" b="1"/>
            </a:lvl6pPr>
            <a:lvl7pPr marL="2742593" indent="0">
              <a:buNone/>
              <a:defRPr sz="1600" b="1"/>
            </a:lvl7pPr>
            <a:lvl8pPr marL="3199691" indent="0">
              <a:buNone/>
              <a:defRPr sz="1600" b="1"/>
            </a:lvl8pPr>
            <a:lvl9pPr marL="365679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3" y="2266798"/>
            <a:ext cx="5486400" cy="1945148"/>
          </a:xfrm>
        </p:spPr>
        <p:txBody>
          <a:bodyPr/>
          <a:lstStyle>
            <a:lvl1pPr marL="403151" indent="-403151">
              <a:buSzPct val="80000"/>
              <a:buFont typeface="Arial" pitchFamily="34" charset="0"/>
              <a:buChar char="•"/>
              <a:defRPr sz="2800"/>
            </a:lvl1pPr>
            <a:lvl2pPr marL="744403" indent="-322204">
              <a:buSzPct val="80000"/>
              <a:buFont typeface="Arial" pitchFamily="34" charset="0"/>
              <a:buChar char="•"/>
              <a:defRPr sz="2800"/>
            </a:lvl2pPr>
            <a:lvl3pPr marL="1026926" indent="-282524" defTabSz="1030101">
              <a:buSzPct val="80000"/>
              <a:buFont typeface="Arial" pitchFamily="34" charset="0"/>
              <a:buChar char="•"/>
              <a:defRPr sz="2400"/>
            </a:lvl3pPr>
            <a:lvl4pPr marL="1317387" indent="-287286">
              <a:buSzPct val="80000"/>
              <a:buFont typeface="Arial" pitchFamily="34" charset="0"/>
              <a:buChar char="•"/>
              <a:defRPr sz="2000"/>
            </a:lvl4pPr>
            <a:lvl5pPr marL="1541183" indent="-223797">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2875"/>
            <a:ext cx="5487829" cy="448127"/>
          </a:xfrm>
        </p:spPr>
        <p:txBody>
          <a:bodyPr anchor="b"/>
          <a:lstStyle>
            <a:lvl1pPr marL="0" indent="0">
              <a:lnSpc>
                <a:spcPct val="90000"/>
              </a:lnSpc>
              <a:spcBef>
                <a:spcPts val="0"/>
              </a:spcBef>
              <a:buNone/>
              <a:defRPr sz="3200" b="0">
                <a:latin typeface="Segoe UI Light" pitchFamily="34" charset="0"/>
              </a:defRPr>
            </a:lvl1pPr>
            <a:lvl2pPr marL="457100" indent="0">
              <a:buNone/>
              <a:defRPr sz="2000" b="1"/>
            </a:lvl2pPr>
            <a:lvl3pPr marL="914197" indent="0">
              <a:buNone/>
              <a:defRPr sz="1900" b="1"/>
            </a:lvl3pPr>
            <a:lvl4pPr marL="1371297" indent="0">
              <a:buNone/>
              <a:defRPr sz="1600" b="1"/>
            </a:lvl4pPr>
            <a:lvl5pPr marL="1828395" indent="0">
              <a:buNone/>
              <a:defRPr sz="1600" b="1"/>
            </a:lvl5pPr>
            <a:lvl6pPr marL="2285493" indent="0">
              <a:buNone/>
              <a:defRPr sz="1600" b="1"/>
            </a:lvl6pPr>
            <a:lvl7pPr marL="2742593" indent="0">
              <a:buNone/>
              <a:defRPr sz="1600" b="1"/>
            </a:lvl7pPr>
            <a:lvl8pPr marL="3199691" indent="0">
              <a:buNone/>
              <a:defRPr sz="1600" b="1"/>
            </a:lvl8pPr>
            <a:lvl9pPr marL="365679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8"/>
            <a:ext cx="5487829" cy="1945148"/>
          </a:xfrm>
        </p:spPr>
        <p:txBody>
          <a:bodyPr/>
          <a:lstStyle>
            <a:lvl1pPr marL="296267" indent="-296267">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116" indent="-457116">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036" indent="-342838">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2939" indent="-342838">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241" indent="-342838">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2939" indent="-342838">
              <a:defRPr sz="1600"/>
            </a:lvl6pPr>
            <a:lvl7pPr marL="1603085" indent="-285698">
              <a:defRPr sz="1600"/>
            </a:lvl7pPr>
            <a:lvl8pPr>
              <a:defRPr sz="1600"/>
            </a:lvl8pPr>
            <a:lvl9pPr>
              <a:defRPr sz="1600"/>
            </a:lvl9pPr>
          </a:lstStyle>
          <a:p>
            <a:pPr marL="403151" lvl="0" indent="-403151" algn="l" defTabSz="914197" rtl="0" eaLnBrk="1" latinLnBrk="0" hangingPunct="1">
              <a:lnSpc>
                <a:spcPct val="90000"/>
              </a:lnSpc>
              <a:spcBef>
                <a:spcPct val="20000"/>
              </a:spcBef>
              <a:buSzPct val="80000"/>
            </a:pPr>
            <a:r>
              <a:rPr lang="en-US" smtClean="0"/>
              <a:t>Click to edit Master text styles</a:t>
            </a:r>
          </a:p>
          <a:p>
            <a:pPr marL="403151" lvl="1" indent="-403151" algn="l" defTabSz="914197" rtl="0" eaLnBrk="1" latinLnBrk="0" hangingPunct="1">
              <a:lnSpc>
                <a:spcPct val="90000"/>
              </a:lnSpc>
              <a:spcBef>
                <a:spcPct val="20000"/>
              </a:spcBef>
              <a:buSzPct val="80000"/>
            </a:pPr>
            <a:r>
              <a:rPr lang="en-US" smtClean="0"/>
              <a:t>Second level</a:t>
            </a:r>
          </a:p>
          <a:p>
            <a:pPr marL="403151" lvl="2" indent="-403151" algn="l" defTabSz="914197" rtl="0" eaLnBrk="1" latinLnBrk="0" hangingPunct="1">
              <a:lnSpc>
                <a:spcPct val="90000"/>
              </a:lnSpc>
              <a:spcBef>
                <a:spcPct val="20000"/>
              </a:spcBef>
              <a:buSzPct val="80000"/>
            </a:pPr>
            <a:r>
              <a:rPr lang="en-US" smtClean="0"/>
              <a:t>Third level</a:t>
            </a:r>
          </a:p>
          <a:p>
            <a:pPr marL="403151" lvl="3" indent="-403151" algn="l" defTabSz="914197" rtl="0" eaLnBrk="1" latinLnBrk="0" hangingPunct="1">
              <a:lnSpc>
                <a:spcPct val="90000"/>
              </a:lnSpc>
              <a:spcBef>
                <a:spcPct val="20000"/>
              </a:spcBef>
              <a:buSzPct val="80000"/>
            </a:pPr>
            <a:r>
              <a:rPr lang="en-US" smtClean="0"/>
              <a:t>Fourth level</a:t>
            </a:r>
          </a:p>
          <a:p>
            <a:pPr marL="403151" lvl="4" indent="-403151" algn="l" defTabSz="914197"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8" y="6372550"/>
            <a:ext cx="1682359" cy="195501"/>
          </a:xfrm>
          <a:prstGeom prst="rect">
            <a:avLst/>
          </a:prstGeom>
        </p:spPr>
      </p:pic>
    </p:spTree>
    <p:extLst>
      <p:ext uri="{BB962C8B-B14F-4D97-AF65-F5344CB8AC3E}">
        <p14:creationId xmlns:p14="http://schemas.microsoft.com/office/powerpoint/2010/main" val="318187831"/>
      </p:ext>
    </p:extLst>
  </p:cSld>
  <p:clrMapOvr>
    <a:masterClrMapping/>
  </p:clrMapOvr>
  <p:transition>
    <p:fade/>
  </p:transition>
  <p:timing>
    <p:tnLst>
      <p:par>
        <p:cTn id="1" dur="indefinite" restart="never" nodeType="tmRoot"/>
      </p:par>
    </p:tnLst>
  </p:timing>
</p:sldLayout>
</file>

<file path=ppt/slideLayouts/slideLayout66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50" y="228602"/>
            <a:ext cx="11151917" cy="757131"/>
          </a:xfrm>
        </p:spPr>
        <p:txBody>
          <a:bodyPr/>
          <a:lstStyle>
            <a:lvl1pPr>
              <a:defRPr sz="55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8" y="6372550"/>
            <a:ext cx="1682359" cy="195501"/>
          </a:xfrm>
          <a:prstGeom prst="rect">
            <a:avLst/>
          </a:prstGeom>
        </p:spPr>
      </p:pic>
    </p:spTree>
    <p:extLst>
      <p:ext uri="{BB962C8B-B14F-4D97-AF65-F5344CB8AC3E}">
        <p14:creationId xmlns:p14="http://schemas.microsoft.com/office/powerpoint/2010/main" val="732724180"/>
      </p:ext>
    </p:extLst>
  </p:cSld>
  <p:clrMapOvr>
    <a:masterClrMapping/>
  </p:clrMapOvr>
  <p:transition>
    <p:fade/>
  </p:transition>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Demo, Video - Accent 3">
    <p:bg bwMode="ltGray">
      <p:bgPr>
        <a:solidFill>
          <a:schemeClr val="accent2"/>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893301" y="5541265"/>
            <a:ext cx="4207336"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tx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dirty="0" smtClean="0"/>
              <a:t>Click to edit Master subtitle style</a:t>
            </a:r>
            <a:endParaRPr lang="en-US" dirty="0"/>
          </a:p>
        </p:txBody>
      </p:sp>
      <p:sp>
        <p:nvSpPr>
          <p:cNvPr id="7" name="Text Placeholder 6"/>
          <p:cNvSpPr>
            <a:spLocks noGrp="1"/>
          </p:cNvSpPr>
          <p:nvPr>
            <p:ph type="body" sz="quarter" idx="10" hasCustomPrompt="1"/>
          </p:nvPr>
        </p:nvSpPr>
        <p:spPr>
          <a:xfrm>
            <a:off x="1893301" y="4160520"/>
            <a:ext cx="8871990" cy="1271016"/>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kumimoji="0" lang="en-US" sz="6600" b="0" i="0" u="none" strike="noStrike" kern="1200" cap="none" spc="-300"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marL="0" lvl="0" indent="0" algn="l" defTabSz="914363" rtl="0" eaLnBrk="1" latinLnBrk="0" hangingPunct="1">
              <a:lnSpc>
                <a:spcPct val="90000"/>
              </a:lnSpc>
              <a:spcBef>
                <a:spcPct val="20000"/>
              </a:spcBef>
              <a:buSzPct val="80000"/>
              <a:buFont typeface="Arial" pitchFamily="34" charset="0"/>
              <a:buNone/>
            </a:pPr>
            <a:r>
              <a:rPr lang="en-US" dirty="0" smtClean="0"/>
              <a:t>click to…</a:t>
            </a:r>
          </a:p>
        </p:txBody>
      </p:sp>
      <p:sp>
        <p:nvSpPr>
          <p:cNvPr id="5" name="Text Placeholder 4"/>
          <p:cNvSpPr>
            <a:spLocks noGrp="1"/>
          </p:cNvSpPr>
          <p:nvPr>
            <p:ph type="body" sz="quarter" idx="11"/>
          </p:nvPr>
        </p:nvSpPr>
        <p:spPr>
          <a:xfrm>
            <a:off x="1893301" y="1444752"/>
            <a:ext cx="8871990" cy="1527048"/>
          </a:xfrm>
        </p:spPr>
        <p:txBody>
          <a:bodyPr wrap="square" anchor="ctr">
            <a:noAutofit/>
          </a:bodyPr>
          <a:lstStyle>
            <a:lvl1pPr marL="0" indent="0" algn="l" defTabSz="914363" rtl="0" eaLnBrk="1" latinLnBrk="0" hangingPunct="1">
              <a:lnSpc>
                <a:spcPct val="90000"/>
              </a:lnSpc>
              <a:spcBef>
                <a:spcPct val="0"/>
              </a:spcBef>
              <a:buNone/>
              <a:defRPr lang="en-US" sz="5400" b="0" kern="1200" cap="none" spc="-100" baseline="0" dirty="0" smtClean="0">
                <a:ln w="3175">
                  <a:noFill/>
                </a:ln>
                <a:solidFill>
                  <a:schemeClr val="tx1">
                    <a:alpha val="99000"/>
                  </a:schemeClr>
                </a:solidFill>
                <a:effectLst/>
                <a:latin typeface="Segoe UI Light" pitchFamily="34" charset="0"/>
                <a:ea typeface="+mn-ea"/>
                <a:cs typeface="Arial" charset="0"/>
              </a:defRPr>
            </a:lvl1pPr>
          </a:lstStyle>
          <a:p>
            <a:pPr lvl="0"/>
            <a:r>
              <a:rPr lang="en-US" dirty="0" smtClean="0"/>
              <a:t>Click to edit Master text styles</a:t>
            </a:r>
          </a:p>
        </p:txBody>
      </p:sp>
    </p:spTree>
    <p:extLst>
      <p:ext uri="{BB962C8B-B14F-4D97-AF65-F5344CB8AC3E}">
        <p14:creationId xmlns:p14="http://schemas.microsoft.com/office/powerpoint/2010/main" val="34981311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7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8" y="6372550"/>
            <a:ext cx="1682359" cy="195501"/>
          </a:xfrm>
          <a:prstGeom prst="rect">
            <a:avLst/>
          </a:prstGeom>
        </p:spPr>
      </p:pic>
    </p:spTree>
    <p:extLst>
      <p:ext uri="{BB962C8B-B14F-4D97-AF65-F5344CB8AC3E}">
        <p14:creationId xmlns:p14="http://schemas.microsoft.com/office/powerpoint/2010/main" val="2384369970"/>
      </p:ext>
    </p:extLst>
  </p:cSld>
  <p:clrMapOvr>
    <a:masterClrMapping/>
  </p:clrMapOvr>
  <p:transition>
    <p:fade/>
  </p:transition>
  <p:timing>
    <p:tnLst>
      <p:par>
        <p:cTn id="1" dur="indefinite" restart="never" nodeType="tmRoot"/>
      </p:par>
    </p:tnLst>
  </p:timing>
</p:sldLayout>
</file>

<file path=ppt/slideLayouts/slideLayout671.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7" tIns="45695" rIns="91387" bIns="45695" numCol="1" spcCol="0" rtlCol="0" anchor="ctr" anchorCtr="0" compatLnSpc="1">
            <a:prstTxWarp prst="textNoShape">
              <a:avLst/>
            </a:prstTxWarp>
          </a:bodyPr>
          <a:lstStyle/>
          <a:p>
            <a:pPr algn="ctr" defTabSz="913622" fontAlgn="base">
              <a:spcBef>
                <a:spcPct val="0"/>
              </a:spcBef>
              <a:spcAft>
                <a:spcPct val="0"/>
              </a:spcAft>
            </a:pPr>
            <a:endParaRPr lang="en-US" sz="23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197"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10" y="3417664"/>
            <a:ext cx="6947121" cy="1241879"/>
          </a:xfrm>
        </p:spPr>
        <p:txBody>
          <a:bodyPr lIns="182847" tIns="182847" anchor="ctr" anchorCtr="0"/>
          <a:lstStyle>
            <a:lvl1pPr marL="574571" indent="-571396">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13" indent="-342838">
              <a:buFont typeface="Arial" pitchFamily="34" charset="0"/>
              <a:buNone/>
              <a:defRPr lang="en-US" sz="2400" kern="1200" spc="-51" baseline="0" dirty="0">
                <a:gradFill>
                  <a:gsLst>
                    <a:gs pos="0">
                      <a:srgbClr val="595959"/>
                    </a:gs>
                    <a:gs pos="86000">
                      <a:srgbClr val="595959"/>
                    </a:gs>
                  </a:gsLst>
                  <a:lin ang="5400000" scaled="0"/>
                </a:gradFill>
                <a:latin typeface="+mn-lt"/>
                <a:ea typeface="+mn-ea"/>
                <a:cs typeface="+mn-cs"/>
              </a:defRPr>
            </a:lvl2pPr>
          </a:lstStyle>
          <a:p>
            <a:pPr marL="3175" lvl="0" indent="0" algn="l" defTabSz="914197" rtl="0" eaLnBrk="1" latinLnBrk="0" hangingPunct="1">
              <a:lnSpc>
                <a:spcPct val="90000"/>
              </a:lnSpc>
              <a:spcBef>
                <a:spcPts val="0"/>
              </a:spcBef>
              <a:spcAft>
                <a:spcPts val="900"/>
              </a:spcAft>
              <a:buSzPct val="80000"/>
            </a:pPr>
            <a:r>
              <a:rPr lang="en-US" dirty="0" smtClean="0"/>
              <a:t>Click to edit Master text styles</a:t>
            </a:r>
          </a:p>
          <a:p>
            <a:pPr marL="3175" lvl="1" indent="0" algn="l" defTabSz="914197" rtl="0" eaLnBrk="1" latinLnBrk="0" hangingPunct="1">
              <a:lnSpc>
                <a:spcPct val="90000"/>
              </a:lnSpc>
              <a:spcBef>
                <a:spcPts val="0"/>
              </a:spcBef>
              <a:spcAft>
                <a:spcPts val="900"/>
              </a:spcAft>
              <a:buSzPct val="80000"/>
            </a:pPr>
            <a:r>
              <a:rPr lang="en-US" dirty="0" smtClean="0"/>
              <a:t>Second level</a:t>
            </a:r>
          </a:p>
        </p:txBody>
      </p:sp>
      <p:sp>
        <p:nvSpPr>
          <p:cNvPr id="18" name="Freeform 105"/>
          <p:cNvSpPr>
            <a:spLocks/>
          </p:cNvSpPr>
          <p:nvPr userDrawn="1"/>
        </p:nvSpPr>
        <p:spPr bwMode="black">
          <a:xfrm>
            <a:off x="1200486" y="2133601"/>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291" tIns="41145" rIns="82291" bIns="41145" numCol="1" anchor="t" anchorCtr="0" compatLnSpc="1">
            <a:prstTxWarp prst="textNoShape">
              <a:avLst/>
            </a:prstTxWarp>
          </a:bodyPr>
          <a:lstStyle/>
          <a:p>
            <a:pPr defTabSz="1218766"/>
            <a:endParaRPr lang="en-US" sz="1600">
              <a:solidFill>
                <a:srgbClr val="292929"/>
              </a:solidFill>
            </a:endParaRPr>
          </a:p>
        </p:txBody>
      </p:sp>
    </p:spTree>
    <p:extLst>
      <p:ext uri="{BB962C8B-B14F-4D97-AF65-F5344CB8AC3E}">
        <p14:creationId xmlns:p14="http://schemas.microsoft.com/office/powerpoint/2010/main" val="1266262357"/>
      </p:ext>
    </p:extLst>
  </p:cSld>
  <p:clrMapOvr>
    <a:masterClrMapping/>
  </p:clrMapOvr>
  <p:transition>
    <p:fade/>
  </p:transition>
  <p:timing>
    <p:tnLst>
      <p:par>
        <p:cTn id="1" dur="indefinite" restart="never" nodeType="tmRoot"/>
      </p:par>
    </p:tnLst>
  </p:timing>
</p:sldLayout>
</file>

<file path=ppt/slideLayouts/slideLayout672.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9" y="1447803"/>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9" y="5630475"/>
            <a:ext cx="4206384" cy="461665"/>
          </a:xfrm>
        </p:spPr>
        <p:txBody>
          <a:bodyPr>
            <a:noAutofit/>
          </a:bodyPr>
          <a:lstStyle>
            <a:lvl1pPr marL="0" indent="0" algn="l" defTabSz="914197"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00" indent="0" algn="ctr">
              <a:buNone/>
              <a:defRPr>
                <a:solidFill>
                  <a:schemeClr val="tx1">
                    <a:tint val="75000"/>
                  </a:schemeClr>
                </a:solidFill>
              </a:defRPr>
            </a:lvl2pPr>
            <a:lvl3pPr marL="914197" indent="0" algn="ctr">
              <a:buNone/>
              <a:defRPr>
                <a:solidFill>
                  <a:schemeClr val="tx1">
                    <a:tint val="75000"/>
                  </a:schemeClr>
                </a:solidFill>
              </a:defRPr>
            </a:lvl3pPr>
            <a:lvl4pPr marL="1371297" indent="0" algn="ctr">
              <a:buNone/>
              <a:defRPr>
                <a:solidFill>
                  <a:schemeClr val="tx1">
                    <a:tint val="75000"/>
                  </a:schemeClr>
                </a:solidFill>
              </a:defRPr>
            </a:lvl4pPr>
            <a:lvl5pPr marL="1828395" indent="0" algn="ctr">
              <a:buNone/>
              <a:defRPr>
                <a:solidFill>
                  <a:schemeClr val="tx1">
                    <a:tint val="75000"/>
                  </a:schemeClr>
                </a:solidFill>
              </a:defRPr>
            </a:lvl5pPr>
            <a:lvl6pPr marL="2285493" indent="0" algn="ctr">
              <a:buNone/>
              <a:defRPr>
                <a:solidFill>
                  <a:schemeClr val="tx1">
                    <a:tint val="75000"/>
                  </a:schemeClr>
                </a:solidFill>
              </a:defRPr>
            </a:lvl6pPr>
            <a:lvl7pPr marL="2742593" indent="0" algn="ctr">
              <a:buNone/>
              <a:defRPr>
                <a:solidFill>
                  <a:schemeClr val="tx1">
                    <a:tint val="75000"/>
                  </a:schemeClr>
                </a:solidFill>
              </a:defRPr>
            </a:lvl7pPr>
            <a:lvl8pPr marL="3199691" indent="0" algn="ctr">
              <a:buNone/>
              <a:defRPr>
                <a:solidFill>
                  <a:schemeClr val="tx1">
                    <a:tint val="75000"/>
                  </a:schemeClr>
                </a:solidFill>
              </a:defRPr>
            </a:lvl8pPr>
            <a:lvl9pPr marL="3656790"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9" y="4160523"/>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50"/>
            <a:ext cx="3500040" cy="2114059"/>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197"/>
              <a:endParaRPr lang="en-US" sz="19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197"/>
              <a:endParaRPr lang="en-US" sz="1900">
                <a:solidFill>
                  <a:srgbClr val="292929"/>
                </a:solidFill>
              </a:endParaRPr>
            </a:p>
          </p:txBody>
        </p:sp>
      </p:grpSp>
    </p:spTree>
    <p:extLst>
      <p:ext uri="{BB962C8B-B14F-4D97-AF65-F5344CB8AC3E}">
        <p14:creationId xmlns:p14="http://schemas.microsoft.com/office/powerpoint/2010/main" val="1181672379"/>
      </p:ext>
    </p:extLst>
  </p:cSld>
  <p:clrMapOvr>
    <a:masterClrMapping/>
  </p:clrMapOvr>
  <p:transition>
    <p:fade/>
  </p:transition>
  <p:timing>
    <p:tnLst>
      <p:par>
        <p:cTn id="1" dur="indefinite" restart="never" nodeType="tmRoot"/>
      </p:par>
    </p:tnLst>
  </p:timing>
</p:sldLayout>
</file>

<file path=ppt/slideLayouts/slideLayout673.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9" y="1447803"/>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9" y="5630475"/>
            <a:ext cx="4206384" cy="461665"/>
          </a:xfrm>
        </p:spPr>
        <p:txBody>
          <a:bodyPr>
            <a:noAutofit/>
          </a:bodyPr>
          <a:lstStyle>
            <a:lvl1pPr marL="0" indent="0" algn="l" defTabSz="914197"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00" indent="0" algn="ctr">
              <a:buNone/>
              <a:defRPr>
                <a:solidFill>
                  <a:schemeClr val="tx1">
                    <a:tint val="75000"/>
                  </a:schemeClr>
                </a:solidFill>
              </a:defRPr>
            </a:lvl2pPr>
            <a:lvl3pPr marL="914197" indent="0" algn="ctr">
              <a:buNone/>
              <a:defRPr>
                <a:solidFill>
                  <a:schemeClr val="tx1">
                    <a:tint val="75000"/>
                  </a:schemeClr>
                </a:solidFill>
              </a:defRPr>
            </a:lvl3pPr>
            <a:lvl4pPr marL="1371297" indent="0" algn="ctr">
              <a:buNone/>
              <a:defRPr>
                <a:solidFill>
                  <a:schemeClr val="tx1">
                    <a:tint val="75000"/>
                  </a:schemeClr>
                </a:solidFill>
              </a:defRPr>
            </a:lvl4pPr>
            <a:lvl5pPr marL="1828395" indent="0" algn="ctr">
              <a:buNone/>
              <a:defRPr>
                <a:solidFill>
                  <a:schemeClr val="tx1">
                    <a:tint val="75000"/>
                  </a:schemeClr>
                </a:solidFill>
              </a:defRPr>
            </a:lvl5pPr>
            <a:lvl6pPr marL="2285493" indent="0" algn="ctr">
              <a:buNone/>
              <a:defRPr>
                <a:solidFill>
                  <a:schemeClr val="tx1">
                    <a:tint val="75000"/>
                  </a:schemeClr>
                </a:solidFill>
              </a:defRPr>
            </a:lvl6pPr>
            <a:lvl7pPr marL="2742593" indent="0" algn="ctr">
              <a:buNone/>
              <a:defRPr>
                <a:solidFill>
                  <a:schemeClr val="tx1">
                    <a:tint val="75000"/>
                  </a:schemeClr>
                </a:solidFill>
              </a:defRPr>
            </a:lvl7pPr>
            <a:lvl8pPr marL="3199691" indent="0" algn="ctr">
              <a:buNone/>
              <a:defRPr>
                <a:solidFill>
                  <a:schemeClr val="tx1">
                    <a:tint val="75000"/>
                  </a:schemeClr>
                </a:solidFill>
              </a:defRPr>
            </a:lvl8pPr>
            <a:lvl9pPr marL="3656790"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9" y="4160523"/>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4116" y="2008095"/>
            <a:ext cx="2269668"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3" tIns="45713" rIns="91423" bIns="45713" numCol="1" anchor="t" anchorCtr="0" compatLnSpc="1">
            <a:prstTxWarp prst="textNoShape">
              <a:avLst/>
            </a:prstTxWarp>
          </a:bodyPr>
          <a:lstStyle/>
          <a:p>
            <a:pPr defTabSz="914197"/>
            <a:endParaRPr lang="en-US" sz="1900">
              <a:solidFill>
                <a:srgbClr val="292929"/>
              </a:solidFill>
            </a:endParaRPr>
          </a:p>
        </p:txBody>
      </p:sp>
    </p:spTree>
    <p:extLst>
      <p:ext uri="{BB962C8B-B14F-4D97-AF65-F5344CB8AC3E}">
        <p14:creationId xmlns:p14="http://schemas.microsoft.com/office/powerpoint/2010/main" val="1393081508"/>
      </p:ext>
    </p:extLst>
  </p:cSld>
  <p:clrMapOvr>
    <a:masterClrMapping/>
  </p:clrMapOvr>
  <p:transition>
    <p:fade/>
  </p:transition>
  <p:timing>
    <p:tnLst>
      <p:par>
        <p:cTn id="1" dur="indefinite" restart="never" nodeType="tmRoot"/>
      </p:par>
    </p:tnLst>
  </p:timing>
</p:sldLayout>
</file>

<file path=ppt/slideLayouts/slideLayout674.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9" y="1447803"/>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9" y="5630475"/>
            <a:ext cx="4206384" cy="461665"/>
          </a:xfrm>
        </p:spPr>
        <p:txBody>
          <a:bodyPr>
            <a:noAutofit/>
          </a:bodyPr>
          <a:lstStyle>
            <a:lvl1pPr marL="0" indent="0" algn="l" defTabSz="914197"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00" indent="0" algn="ctr">
              <a:buNone/>
              <a:defRPr>
                <a:solidFill>
                  <a:schemeClr val="tx1">
                    <a:tint val="75000"/>
                  </a:schemeClr>
                </a:solidFill>
              </a:defRPr>
            </a:lvl2pPr>
            <a:lvl3pPr marL="914197" indent="0" algn="ctr">
              <a:buNone/>
              <a:defRPr>
                <a:solidFill>
                  <a:schemeClr val="tx1">
                    <a:tint val="75000"/>
                  </a:schemeClr>
                </a:solidFill>
              </a:defRPr>
            </a:lvl3pPr>
            <a:lvl4pPr marL="1371297" indent="0" algn="ctr">
              <a:buNone/>
              <a:defRPr>
                <a:solidFill>
                  <a:schemeClr val="tx1">
                    <a:tint val="75000"/>
                  </a:schemeClr>
                </a:solidFill>
              </a:defRPr>
            </a:lvl4pPr>
            <a:lvl5pPr marL="1828395" indent="0" algn="ctr">
              <a:buNone/>
              <a:defRPr>
                <a:solidFill>
                  <a:schemeClr val="tx1">
                    <a:tint val="75000"/>
                  </a:schemeClr>
                </a:solidFill>
              </a:defRPr>
            </a:lvl5pPr>
            <a:lvl6pPr marL="2285493" indent="0" algn="ctr">
              <a:buNone/>
              <a:defRPr>
                <a:solidFill>
                  <a:schemeClr val="tx1">
                    <a:tint val="75000"/>
                  </a:schemeClr>
                </a:solidFill>
              </a:defRPr>
            </a:lvl6pPr>
            <a:lvl7pPr marL="2742593" indent="0" algn="ctr">
              <a:buNone/>
              <a:defRPr>
                <a:solidFill>
                  <a:schemeClr val="tx1">
                    <a:tint val="75000"/>
                  </a:schemeClr>
                </a:solidFill>
              </a:defRPr>
            </a:lvl7pPr>
            <a:lvl8pPr marL="3199691" indent="0" algn="ctr">
              <a:buNone/>
              <a:defRPr>
                <a:solidFill>
                  <a:schemeClr val="tx1">
                    <a:tint val="75000"/>
                  </a:schemeClr>
                </a:solidFill>
              </a:defRPr>
            </a:lvl8pPr>
            <a:lvl9pPr marL="3656790"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9" y="4160523"/>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6631" y="2242935"/>
            <a:ext cx="3177742" cy="1934623"/>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4197"/>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4197"/>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4197"/>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4197"/>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4197"/>
              <a:endParaRPr lang="en-US" sz="1600">
                <a:solidFill>
                  <a:srgbClr val="292929"/>
                </a:solidFill>
              </a:endParaRPr>
            </a:p>
          </p:txBody>
        </p:sp>
      </p:grpSp>
    </p:spTree>
    <p:extLst>
      <p:ext uri="{BB962C8B-B14F-4D97-AF65-F5344CB8AC3E}">
        <p14:creationId xmlns:p14="http://schemas.microsoft.com/office/powerpoint/2010/main" val="3269562432"/>
      </p:ext>
    </p:extLst>
  </p:cSld>
  <p:clrMapOvr>
    <a:masterClrMapping/>
  </p:clrMapOvr>
  <p:transition>
    <p:fade/>
  </p:transition>
  <p:timing>
    <p:tnLst>
      <p:par>
        <p:cTn id="1" dur="indefinite" restart="never" nodeType="tmRoot"/>
      </p:par>
    </p:tnLst>
  </p:timing>
</p:sldLayout>
</file>

<file path=ppt/slideLayouts/slideLayout675.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9" y="1447803"/>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9" y="5630475"/>
            <a:ext cx="4206384" cy="461665"/>
          </a:xfrm>
        </p:spPr>
        <p:txBody>
          <a:bodyPr>
            <a:noAutofit/>
          </a:bodyPr>
          <a:lstStyle>
            <a:lvl1pPr marL="0" indent="0" algn="l" defTabSz="914197"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00" indent="0" algn="ctr">
              <a:buNone/>
              <a:defRPr>
                <a:solidFill>
                  <a:schemeClr val="tx1">
                    <a:tint val="75000"/>
                  </a:schemeClr>
                </a:solidFill>
              </a:defRPr>
            </a:lvl2pPr>
            <a:lvl3pPr marL="914197" indent="0" algn="ctr">
              <a:buNone/>
              <a:defRPr>
                <a:solidFill>
                  <a:schemeClr val="tx1">
                    <a:tint val="75000"/>
                  </a:schemeClr>
                </a:solidFill>
              </a:defRPr>
            </a:lvl3pPr>
            <a:lvl4pPr marL="1371297" indent="0" algn="ctr">
              <a:buNone/>
              <a:defRPr>
                <a:solidFill>
                  <a:schemeClr val="tx1">
                    <a:tint val="75000"/>
                  </a:schemeClr>
                </a:solidFill>
              </a:defRPr>
            </a:lvl4pPr>
            <a:lvl5pPr marL="1828395" indent="0" algn="ctr">
              <a:buNone/>
              <a:defRPr>
                <a:solidFill>
                  <a:schemeClr val="tx1">
                    <a:tint val="75000"/>
                  </a:schemeClr>
                </a:solidFill>
              </a:defRPr>
            </a:lvl5pPr>
            <a:lvl6pPr marL="2285493" indent="0" algn="ctr">
              <a:buNone/>
              <a:defRPr>
                <a:solidFill>
                  <a:schemeClr val="tx1">
                    <a:tint val="75000"/>
                  </a:schemeClr>
                </a:solidFill>
              </a:defRPr>
            </a:lvl6pPr>
            <a:lvl7pPr marL="2742593" indent="0" algn="ctr">
              <a:buNone/>
              <a:defRPr>
                <a:solidFill>
                  <a:schemeClr val="tx1">
                    <a:tint val="75000"/>
                  </a:schemeClr>
                </a:solidFill>
              </a:defRPr>
            </a:lvl7pPr>
            <a:lvl8pPr marL="3199691" indent="0" algn="ctr">
              <a:buNone/>
              <a:defRPr>
                <a:solidFill>
                  <a:schemeClr val="tx1">
                    <a:tint val="75000"/>
                  </a:schemeClr>
                </a:solidFill>
              </a:defRPr>
            </a:lvl8pPr>
            <a:lvl9pPr marL="3656790"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9" y="4160523"/>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5674" y="1932606"/>
            <a:ext cx="3014117" cy="231424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91" tIns="41145" rIns="82291" bIns="41145" numCol="1" anchor="t" anchorCtr="0" compatLnSpc="1">
            <a:prstTxWarp prst="textNoShape">
              <a:avLst/>
            </a:prstTxWarp>
          </a:bodyPr>
          <a:lstStyle/>
          <a:p>
            <a:pPr defTabSz="914197"/>
            <a:endParaRPr lang="en-US" sz="1600">
              <a:solidFill>
                <a:srgbClr val="292929"/>
              </a:solidFill>
            </a:endParaRPr>
          </a:p>
        </p:txBody>
      </p:sp>
    </p:spTree>
    <p:extLst>
      <p:ext uri="{BB962C8B-B14F-4D97-AF65-F5344CB8AC3E}">
        <p14:creationId xmlns:p14="http://schemas.microsoft.com/office/powerpoint/2010/main" val="4180337962"/>
      </p:ext>
    </p:extLst>
  </p:cSld>
  <p:clrMapOvr>
    <a:masterClrMapping/>
  </p:clrMapOvr>
  <p:transition>
    <p:fade/>
  </p:transition>
  <p:timing>
    <p:tnLst>
      <p:par>
        <p:cTn id="1" dur="indefinite" restart="never" nodeType="tmRoot"/>
      </p:par>
    </p:tnLst>
  </p:timing>
</p:sldLayout>
</file>

<file path=ppt/slideLayouts/slideLayout676.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9" y="1447803"/>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9" y="5630475"/>
            <a:ext cx="4206384" cy="461665"/>
          </a:xfrm>
        </p:spPr>
        <p:txBody>
          <a:bodyPr>
            <a:noAutofit/>
          </a:bodyPr>
          <a:lstStyle>
            <a:lvl1pPr marL="0" indent="0" algn="l" defTabSz="914197"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00" indent="0" algn="ctr">
              <a:buNone/>
              <a:defRPr>
                <a:solidFill>
                  <a:schemeClr val="tx1">
                    <a:tint val="75000"/>
                  </a:schemeClr>
                </a:solidFill>
              </a:defRPr>
            </a:lvl2pPr>
            <a:lvl3pPr marL="914197" indent="0" algn="ctr">
              <a:buNone/>
              <a:defRPr>
                <a:solidFill>
                  <a:schemeClr val="tx1">
                    <a:tint val="75000"/>
                  </a:schemeClr>
                </a:solidFill>
              </a:defRPr>
            </a:lvl3pPr>
            <a:lvl4pPr marL="1371297" indent="0" algn="ctr">
              <a:buNone/>
              <a:defRPr>
                <a:solidFill>
                  <a:schemeClr val="tx1">
                    <a:tint val="75000"/>
                  </a:schemeClr>
                </a:solidFill>
              </a:defRPr>
            </a:lvl4pPr>
            <a:lvl5pPr marL="1828395" indent="0" algn="ctr">
              <a:buNone/>
              <a:defRPr>
                <a:solidFill>
                  <a:schemeClr val="tx1">
                    <a:tint val="75000"/>
                  </a:schemeClr>
                </a:solidFill>
              </a:defRPr>
            </a:lvl5pPr>
            <a:lvl6pPr marL="2285493" indent="0" algn="ctr">
              <a:buNone/>
              <a:defRPr>
                <a:solidFill>
                  <a:schemeClr val="tx1">
                    <a:tint val="75000"/>
                  </a:schemeClr>
                </a:solidFill>
              </a:defRPr>
            </a:lvl6pPr>
            <a:lvl7pPr marL="2742593" indent="0" algn="ctr">
              <a:buNone/>
              <a:defRPr>
                <a:solidFill>
                  <a:schemeClr val="tx1">
                    <a:tint val="75000"/>
                  </a:schemeClr>
                </a:solidFill>
              </a:defRPr>
            </a:lvl7pPr>
            <a:lvl8pPr marL="3199691" indent="0" algn="ctr">
              <a:buNone/>
              <a:defRPr>
                <a:solidFill>
                  <a:schemeClr val="tx1">
                    <a:tint val="75000"/>
                  </a:schemeClr>
                </a:solidFill>
              </a:defRPr>
            </a:lvl8pPr>
            <a:lvl9pPr marL="3656790"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9" y="4160523"/>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5075" y="1905001"/>
            <a:ext cx="1277930"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7"/>
              <a:endParaRPr lang="en-US" sz="19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7"/>
              <a:endParaRPr lang="en-US" sz="1900">
                <a:solidFill>
                  <a:srgbClr val="292929"/>
                </a:solidFill>
              </a:endParaRPr>
            </a:p>
          </p:txBody>
        </p:sp>
      </p:grpSp>
    </p:spTree>
    <p:extLst>
      <p:ext uri="{BB962C8B-B14F-4D97-AF65-F5344CB8AC3E}">
        <p14:creationId xmlns:p14="http://schemas.microsoft.com/office/powerpoint/2010/main" val="2688160158"/>
      </p:ext>
    </p:extLst>
  </p:cSld>
  <p:clrMapOvr>
    <a:masterClrMapping/>
  </p:clrMapOvr>
  <p:transition>
    <p:fade/>
  </p:transition>
  <p:timing>
    <p:tnLst>
      <p:par>
        <p:cTn id="1" dur="indefinite" restart="never" nodeType="tmRoot"/>
      </p:par>
    </p:tnLst>
  </p:timing>
</p:sldLayout>
</file>

<file path=ppt/slideLayouts/slideLayout677.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5" y="1905003"/>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dirty="0"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0" y="6338052"/>
            <a:ext cx="2507213" cy="291353"/>
          </a:xfrm>
          <a:prstGeom prst="rect">
            <a:avLst/>
          </a:prstGeom>
        </p:spPr>
      </p:pic>
    </p:spTree>
    <p:extLst>
      <p:ext uri="{BB962C8B-B14F-4D97-AF65-F5344CB8AC3E}">
        <p14:creationId xmlns:p14="http://schemas.microsoft.com/office/powerpoint/2010/main" val="4053004485"/>
      </p:ext>
    </p:extLst>
  </p:cSld>
  <p:clrMapOvr>
    <a:masterClrMapping/>
  </p:clrMapOvr>
  <p:transition>
    <p:fade/>
  </p:transition>
  <p:timing>
    <p:tnLst>
      <p:par>
        <p:cTn id="1" dur="indefinite" restart="never" nodeType="tmRoot"/>
      </p:par>
    </p:tnLst>
  </p:timing>
</p:sldLayout>
</file>

<file path=ppt/slideLayouts/slideLayout678.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2302" y="3140275"/>
            <a:ext cx="3547400" cy="577452"/>
          </a:xfrm>
          <a:prstGeom prst="rect">
            <a:avLst/>
          </a:prstGeom>
          <a:noFill/>
          <a:ln>
            <a:noFill/>
          </a:ln>
        </p:spPr>
      </p:pic>
      <p:sp>
        <p:nvSpPr>
          <p:cNvPr id="3" name="Text Box 3"/>
          <p:cNvSpPr txBox="1">
            <a:spLocks noChangeArrowheads="1"/>
          </p:cNvSpPr>
          <p:nvPr userDrawn="1"/>
        </p:nvSpPr>
        <p:spPr bwMode="blackWhite">
          <a:xfrm>
            <a:off x="508002" y="6083575"/>
            <a:ext cx="11176000" cy="415484"/>
          </a:xfrm>
          <a:prstGeom prst="rect">
            <a:avLst/>
          </a:prstGeom>
          <a:noFill/>
          <a:ln w="12700">
            <a:noFill/>
            <a:miter lim="800000"/>
            <a:headEnd type="none" w="sm" len="sm"/>
            <a:tailEnd type="none" w="sm" len="sm"/>
          </a:ln>
          <a:effectLst/>
        </p:spPr>
        <p:txBody>
          <a:bodyPr vert="horz" wrap="square" lIns="91408" tIns="45705" rIns="91408" bIns="45705" numCol="1" anchor="t" anchorCtr="0" compatLnSpc="1">
            <a:prstTxWarp prst="textNoShape">
              <a:avLst/>
            </a:prstTxWarp>
            <a:spAutoFit/>
          </a:bodyPr>
          <a:lstStyle/>
          <a:p>
            <a:pPr algn="ctr" defTabSz="913934" eaLnBrk="0" hangingPunct="0"/>
            <a:r>
              <a:rPr lang="en-US" sz="700" dirty="0">
                <a:solidFill>
                  <a:srgbClr val="FFFFFF">
                    <a:alpha val="99000"/>
                  </a:srgbClr>
                </a:solidFill>
                <a:cs typeface="Arial" charset="0"/>
              </a:rPr>
              <a:t>© </a:t>
            </a:r>
            <a:r>
              <a:rPr lang="en-US" sz="700" dirty="0" smtClean="0">
                <a:solidFill>
                  <a:srgbClr val="FFFFFF">
                    <a:alpha val="99000"/>
                  </a:srgbClr>
                </a:solidFill>
                <a:cs typeface="Arial" charset="0"/>
              </a:rPr>
              <a:t>2011 Microsoft </a:t>
            </a:r>
            <a:r>
              <a:rPr lang="en-US" sz="700"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3934"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solidFill>
                  <a:srgbClr val="FFFFFF">
                    <a:alpha val="99000"/>
                  </a:srgbClr>
                </a:solidFill>
                <a:cs typeface="Arial" charset="0"/>
              </a:rPr>
              <a:t>MICROSOFT </a:t>
            </a:r>
            <a:r>
              <a:rPr lang="en-US" sz="700"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3997646667"/>
      </p:ext>
    </p:extLst>
  </p:cSld>
  <p:clrMapOvr>
    <a:masterClrMapping/>
  </p:clrMapOvr>
  <p:transition>
    <p:fade/>
  </p:transition>
  <p:timing>
    <p:tnLst>
      <p:par>
        <p:cTn id="1" dur="indefinite" restart="never" nodeType="tmRoot"/>
      </p:par>
    </p:tnLst>
  </p:timing>
</p:sldLayout>
</file>

<file path=ppt/slideLayouts/slideLayout679.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3"/>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197"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8" y="4343403"/>
            <a:ext cx="7515594" cy="448127"/>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197"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5"/>
            <a:ext cx="1596068" cy="268367"/>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1" y="228603"/>
            <a:ext cx="2498478" cy="290339"/>
          </a:xfrm>
          <a:prstGeom prst="rect">
            <a:avLst/>
          </a:prstGeom>
        </p:spPr>
      </p:pic>
    </p:spTree>
    <p:extLst>
      <p:ext uri="{BB962C8B-B14F-4D97-AF65-F5344CB8AC3E}">
        <p14:creationId xmlns:p14="http://schemas.microsoft.com/office/powerpoint/2010/main" val="908135714"/>
      </p:ext>
    </p:extLst>
  </p:cSld>
  <p:clrMapOvr>
    <a:masterClrMapping/>
  </p:clrMapOvr>
  <p:transition>
    <p:fade/>
  </p:transition>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 Accent 1">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8333223"/>
      </p:ext>
    </p:extLst>
  </p:cSld>
  <p:clrMapOvr>
    <a:masterClrMapping/>
  </p:clrMapOvr>
  <p:transition>
    <p:fade/>
  </p:transition>
  <p:timing>
    <p:tnLst>
      <p:par>
        <p:cTn id="1" dur="indefinite" restart="never" nodeType="tmRoot"/>
      </p:par>
    </p:tnLst>
  </p:timing>
</p:sldLayout>
</file>

<file path=ppt/slideLayouts/slideLayout680.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50" y="1447799"/>
            <a:ext cx="11151917" cy="2000548"/>
          </a:xfrm>
        </p:spPr>
        <p:txBody>
          <a:bodyPr/>
          <a:lstStyle>
            <a:lvl1pPr marL="460290" indent="-460290">
              <a:buClr>
                <a:srgbClr val="FFFFFF"/>
              </a:buClr>
              <a:buSzPct val="70000"/>
              <a:buFontTx/>
              <a:buBlip>
                <a:blip r:embed="rId2"/>
              </a:buBlip>
              <a:defRPr>
                <a:gradFill>
                  <a:gsLst>
                    <a:gs pos="0">
                      <a:srgbClr val="FFFFFF"/>
                    </a:gs>
                    <a:gs pos="86000">
                      <a:srgbClr val="FFFFFF"/>
                    </a:gs>
                  </a:gsLst>
                  <a:lin ang="5400000" scaled="0"/>
                </a:gradFill>
              </a:defRPr>
            </a:lvl1pPr>
            <a:lvl2pPr marL="855509" indent="-395218">
              <a:buClr>
                <a:srgbClr val="FFFFFF"/>
              </a:buClr>
              <a:buSzPct val="70000"/>
              <a:buFontTx/>
              <a:buBlip>
                <a:blip r:embed="rId2"/>
              </a:buBlip>
              <a:defRPr>
                <a:gradFill>
                  <a:gsLst>
                    <a:gs pos="0">
                      <a:srgbClr val="FFFFFF"/>
                    </a:gs>
                    <a:gs pos="86000">
                      <a:srgbClr val="FFFFFF"/>
                    </a:gs>
                  </a:gsLst>
                  <a:lin ang="5400000" scaled="0"/>
                </a:gradFill>
              </a:defRPr>
            </a:lvl2pPr>
            <a:lvl3pPr marL="1258661" indent="-403151">
              <a:buClr>
                <a:srgbClr val="FFFFFF"/>
              </a:buClr>
              <a:buSzPct val="70000"/>
              <a:buFontTx/>
              <a:buBlip>
                <a:blip r:embed="rId2"/>
              </a:buBlip>
              <a:defRPr>
                <a:gradFill>
                  <a:gsLst>
                    <a:gs pos="0">
                      <a:srgbClr val="FFFFFF"/>
                    </a:gs>
                    <a:gs pos="86000">
                      <a:srgbClr val="FFFFFF"/>
                    </a:gs>
                  </a:gsLst>
                  <a:lin ang="5400000" scaled="0"/>
                </a:gradFill>
              </a:defRPr>
            </a:lvl3pPr>
            <a:lvl4pPr marL="1604671" indent="-346013">
              <a:buClr>
                <a:srgbClr val="FFFFFF"/>
              </a:buClr>
              <a:buSzPct val="70000"/>
              <a:buFontTx/>
              <a:buBlip>
                <a:blip r:embed="rId2"/>
              </a:buBlip>
              <a:defRPr>
                <a:gradFill>
                  <a:gsLst>
                    <a:gs pos="0">
                      <a:srgbClr val="FFFFFF"/>
                    </a:gs>
                    <a:gs pos="86000">
                      <a:srgbClr val="FFFFFF"/>
                    </a:gs>
                  </a:gsLst>
                  <a:lin ang="5400000" scaled="0"/>
                </a:gradFill>
              </a:defRPr>
            </a:lvl4pPr>
            <a:lvl5pPr marL="1941161" indent="-336489">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44660686"/>
      </p:ext>
    </p:extLst>
  </p:cSld>
  <p:clrMapOvr>
    <a:masterClrMapping/>
  </p:clrMapOvr>
  <p:transition>
    <p:fade/>
  </p:transition>
  <p:timing>
    <p:tnLst>
      <p:par>
        <p:cTn id="1" dur="indefinite" restart="never" nodeType="tmRoot"/>
      </p:par>
    </p:tnLst>
  </p:timing>
</p:sldLayout>
</file>

<file path=ppt/slideLayouts/slideLayout681.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50" y="1447799"/>
            <a:ext cx="11151917" cy="2000548"/>
          </a:xfrm>
        </p:spPr>
        <p:txBody>
          <a:bodyPr/>
          <a:lstStyle>
            <a:lvl1pPr marL="460290" indent="-460290">
              <a:buClr>
                <a:srgbClr val="FFFFFF"/>
              </a:buClr>
              <a:buSzPct val="70000"/>
              <a:buFontTx/>
              <a:buBlip>
                <a:blip r:embed="rId2"/>
              </a:buBlip>
              <a:defRPr>
                <a:gradFill>
                  <a:gsLst>
                    <a:gs pos="0">
                      <a:srgbClr val="FFFFFF"/>
                    </a:gs>
                    <a:gs pos="86000">
                      <a:srgbClr val="FFFFFF"/>
                    </a:gs>
                  </a:gsLst>
                  <a:lin ang="5400000" scaled="0"/>
                </a:gradFill>
              </a:defRPr>
            </a:lvl1pPr>
            <a:lvl2pPr marL="855509" indent="-395218">
              <a:buClr>
                <a:srgbClr val="FFFFFF"/>
              </a:buClr>
              <a:buSzPct val="70000"/>
              <a:buFontTx/>
              <a:buBlip>
                <a:blip r:embed="rId2"/>
              </a:buBlip>
              <a:defRPr>
                <a:gradFill>
                  <a:gsLst>
                    <a:gs pos="0">
                      <a:srgbClr val="FFFFFF"/>
                    </a:gs>
                    <a:gs pos="86000">
                      <a:srgbClr val="FFFFFF"/>
                    </a:gs>
                  </a:gsLst>
                  <a:lin ang="5400000" scaled="0"/>
                </a:gradFill>
              </a:defRPr>
            </a:lvl2pPr>
            <a:lvl3pPr marL="1258661" indent="-403151">
              <a:buClr>
                <a:srgbClr val="FFFFFF"/>
              </a:buClr>
              <a:buSzPct val="70000"/>
              <a:buFontTx/>
              <a:buBlip>
                <a:blip r:embed="rId2"/>
              </a:buBlip>
              <a:defRPr>
                <a:gradFill>
                  <a:gsLst>
                    <a:gs pos="0">
                      <a:srgbClr val="FFFFFF"/>
                    </a:gs>
                    <a:gs pos="86000">
                      <a:srgbClr val="FFFFFF"/>
                    </a:gs>
                  </a:gsLst>
                  <a:lin ang="5400000" scaled="0"/>
                </a:gradFill>
              </a:defRPr>
            </a:lvl3pPr>
            <a:lvl4pPr marL="1604671" indent="-346013">
              <a:buClr>
                <a:srgbClr val="FFFFFF"/>
              </a:buClr>
              <a:buSzPct val="70000"/>
              <a:buFontTx/>
              <a:buBlip>
                <a:blip r:embed="rId2"/>
              </a:buBlip>
              <a:defRPr>
                <a:gradFill>
                  <a:gsLst>
                    <a:gs pos="0">
                      <a:srgbClr val="FFFFFF"/>
                    </a:gs>
                    <a:gs pos="86000">
                      <a:srgbClr val="FFFFFF"/>
                    </a:gs>
                  </a:gsLst>
                  <a:lin ang="5400000" scaled="0"/>
                </a:gradFill>
              </a:defRPr>
            </a:lvl4pPr>
            <a:lvl5pPr marL="1941161" indent="-336489">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2" y="6238877"/>
            <a:ext cx="12192001" cy="619125"/>
          </a:xfrm>
          <a:solidFill>
            <a:srgbClr val="FFFF99"/>
          </a:solidFill>
        </p:spPr>
        <p:txBody>
          <a:bodyPr wrap="square" lIns="152366" tIns="76181" rIns="152366" bIns="76181" anchor="b" anchorCtr="0">
            <a:noAutofit/>
          </a:bodyPr>
          <a:lstStyle>
            <a:lvl1pPr algn="r">
              <a:buFont typeface="Arial" pitchFamily="34" charset="0"/>
              <a:buNone/>
              <a:defRPr spc="-51"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2025867707"/>
      </p:ext>
    </p:extLst>
  </p:cSld>
  <p:clrMapOvr>
    <a:masterClrMapping/>
  </p:clrMapOvr>
  <p:transition>
    <p:fade/>
  </p:transition>
  <p:timing>
    <p:tnLst>
      <p:par>
        <p:cTn id="1" dur="indefinite" restart="never" nodeType="tmRoot"/>
      </p:par>
    </p:tnLst>
  </p:timing>
</p:sldLayout>
</file>

<file path=ppt/slideLayouts/slideLayout682.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56" y="2824391"/>
            <a:ext cx="11158585" cy="1025921"/>
          </a:xfrm>
        </p:spPr>
        <p:txBody>
          <a:bodyPr anchor="b" anchorCtr="0">
            <a:spAutoFit/>
          </a:bodyPr>
          <a:lstStyle>
            <a:lvl1pPr>
              <a:lnSpc>
                <a:spcPct val="100000"/>
              </a:lnSpc>
              <a:defRPr sz="67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57" y="4297687"/>
            <a:ext cx="5455754" cy="1278983"/>
          </a:xfrm>
        </p:spPr>
        <p:txBody>
          <a:bodyPr/>
          <a:lstStyle>
            <a:lvl1pPr marL="0" indent="0">
              <a:lnSpc>
                <a:spcPct val="100000"/>
              </a:lnSpc>
              <a:spcBef>
                <a:spcPts val="600"/>
              </a:spcBef>
              <a:buFont typeface="Arial" pitchFamily="34" charset="0"/>
              <a:buNone/>
              <a:defRPr sz="2400">
                <a:solidFill>
                  <a:schemeClr val="bg1">
                    <a:alpha val="98000"/>
                  </a:schemeClr>
                </a:solidFill>
                <a:latin typeface="+mj-lt"/>
              </a:defRPr>
            </a:lvl1pPr>
            <a:lvl2pPr marL="460230" indent="0">
              <a:buFont typeface="Arial" pitchFamily="34" charset="0"/>
              <a:buNone/>
              <a:defRPr/>
            </a:lvl2pPr>
            <a:lvl3pPr marL="855401" indent="0">
              <a:buFont typeface="Arial" pitchFamily="34" charset="0"/>
              <a:buNone/>
              <a:defRPr/>
            </a:lvl3pPr>
            <a:lvl4pPr marL="1258504" indent="0">
              <a:buFont typeface="Arial" pitchFamily="34" charset="0"/>
              <a:buNone/>
              <a:defRPr/>
            </a:lvl4pPr>
            <a:lvl5pPr marL="1604467" indent="0">
              <a:buFont typeface="Arial" pitchFamily="34" charset="0"/>
              <a:buNone/>
              <a:defRPr/>
            </a:lvl5pPr>
          </a:lstStyle>
          <a:p>
            <a:pPr lvl="0"/>
            <a:r>
              <a:rPr lang="en-US" dirty="0" smtClean="0"/>
              <a:t>Name </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1" y="228603"/>
            <a:ext cx="2498478" cy="290339"/>
          </a:xfrm>
          <a:prstGeom prst="rect">
            <a:avLst/>
          </a:prstGeom>
        </p:spPr>
      </p:pic>
    </p:spTree>
    <p:extLst>
      <p:ext uri="{BB962C8B-B14F-4D97-AF65-F5344CB8AC3E}">
        <p14:creationId xmlns:p14="http://schemas.microsoft.com/office/powerpoint/2010/main" val="1199389829"/>
      </p:ext>
    </p:extLst>
  </p:cSld>
  <p:clrMapOvr>
    <a:masterClrMapping/>
  </p:clrMapOvr>
  <p:transition>
    <p:fade/>
  </p:transition>
  <p:timing>
    <p:tnLst>
      <p:par>
        <p:cTn id="1" dur="indefinite" restart="never" nodeType="tmRoot"/>
      </p:par>
    </p:tnLst>
  </p:timing>
</p:sldLayout>
</file>

<file path=ppt/slideLayouts/slideLayout683.xml><?xml version="1.0" encoding="utf-8"?>
<p:sldLayout xmlns:a="http://schemas.openxmlformats.org/drawingml/2006/main" xmlns:r="http://schemas.openxmlformats.org/officeDocument/2006/relationships" xmlns:p="http://schemas.openxmlformats.org/presentationml/2006/main" showMasterSp="0"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6713" y="2834643"/>
            <a:ext cx="11158585" cy="1218795"/>
          </a:xfrm>
        </p:spPr>
        <p:txBody>
          <a:bodyPr anchor="b"/>
          <a:lstStyle>
            <a:lvl1pPr marL="0" indent="0">
              <a:lnSpc>
                <a:spcPct val="100000"/>
              </a:lnSpc>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084"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8" y="4297687"/>
            <a:ext cx="7515594" cy="448127"/>
          </a:xfrm>
        </p:spPr>
        <p:txBody>
          <a:bodyPr/>
          <a:lstStyle>
            <a:lvl1pPr marL="0" indent="0">
              <a:lnSpc>
                <a:spcPct val="100000"/>
              </a:lnSpc>
              <a:buNone/>
              <a:defRPr lang="en-US" sz="3200" kern="1200" spc="-100" baseline="0" dirty="0">
                <a:solidFill>
                  <a:schemeClr val="bg1">
                    <a:alpha val="99000"/>
                  </a:schemeClr>
                </a:solidFill>
                <a:latin typeface="+mj-lt"/>
                <a:ea typeface="+mn-ea"/>
                <a:cs typeface="+mn-cs"/>
              </a:defRPr>
            </a:lvl1pPr>
          </a:lstStyle>
          <a:p>
            <a:pPr marL="0" lvl="0" indent="0" algn="l" defTabSz="914084"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9"/>
            <a:ext cx="1596068" cy="268367"/>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1" y="228603"/>
            <a:ext cx="2498478" cy="290339"/>
          </a:xfrm>
          <a:prstGeom prst="rect">
            <a:avLst/>
          </a:prstGeom>
        </p:spPr>
      </p:pic>
    </p:spTree>
    <p:extLst>
      <p:ext uri="{BB962C8B-B14F-4D97-AF65-F5344CB8AC3E}">
        <p14:creationId xmlns:p14="http://schemas.microsoft.com/office/powerpoint/2010/main" val="148064130"/>
      </p:ext>
    </p:extLst>
  </p:cSld>
  <p:clrMapOvr>
    <a:masterClrMapping/>
  </p:clrMapOvr>
  <p:transition>
    <p:fade/>
  </p:transition>
  <p:timing>
    <p:tnLst>
      <p:par>
        <p:cTn id="1" dur="indefinite" restart="never" nodeType="tmRoot"/>
      </p:par>
    </p:tnLst>
  </p:timing>
</p:sldLayout>
</file>

<file path=ppt/slideLayouts/slideLayout684.xml><?xml version="1.0" encoding="utf-8"?>
<p:sldLayout xmlns:a="http://schemas.openxmlformats.org/drawingml/2006/main" xmlns:r="http://schemas.openxmlformats.org/officeDocument/2006/relationships" xmlns:p="http://schemas.openxmlformats.org/presentationml/2006/main" showMasterSp="0"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16713" y="1920243"/>
            <a:ext cx="11158585" cy="2708435"/>
          </a:xfrm>
        </p:spPr>
        <p:txBody>
          <a:bodyPr anchor="ctr" anchorCtr="0">
            <a:sp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dirty="0" smtClean="0"/>
              <a:t>Click to edit Master text styles</a:t>
            </a:r>
          </a:p>
        </p:txBody>
      </p:sp>
      <p:pic>
        <p:nvPicPr>
          <p:cNvPr id="4" name="Picture 3"/>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0" y="6338056"/>
            <a:ext cx="2507213" cy="291353"/>
          </a:xfrm>
          <a:prstGeom prst="rect">
            <a:avLst/>
          </a:prstGeom>
        </p:spPr>
      </p:pic>
    </p:spTree>
    <p:extLst>
      <p:ext uri="{BB962C8B-B14F-4D97-AF65-F5344CB8AC3E}">
        <p14:creationId xmlns:p14="http://schemas.microsoft.com/office/powerpoint/2010/main" val="548105120"/>
      </p:ext>
    </p:extLst>
  </p:cSld>
  <p:clrMapOvr>
    <a:masterClrMapping/>
  </p:clrMapOvr>
  <p:transition>
    <p:fade/>
  </p:transition>
  <p:timing>
    <p:tnLst>
      <p:par>
        <p:cTn id="1" dur="indefinite" restart="never" nodeType="tmRoot"/>
      </p:par>
    </p:tnLst>
  </p:timing>
</p:sldLayout>
</file>

<file path=ppt/slideLayouts/slideLayout685.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75" tIns="45688" rIns="91375" bIns="45688" numCol="1" spcCol="0" rtlCol="0" anchor="ctr" anchorCtr="0" compatLnSpc="1">
            <a:prstTxWarp prst="textNoShape">
              <a:avLst/>
            </a:prstTxWarp>
          </a:bodyPr>
          <a:lstStyle/>
          <a:p>
            <a:pPr algn="ctr" defTabSz="913507" fontAlgn="base">
              <a:spcBef>
                <a:spcPct val="0"/>
              </a:spcBef>
              <a:spcAft>
                <a:spcPct val="0"/>
              </a:spcAft>
            </a:pPr>
            <a:endParaRPr lang="en-US" sz="23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084"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10" y="3417668"/>
            <a:ext cx="6947121" cy="1241879"/>
          </a:xfrm>
        </p:spPr>
        <p:txBody>
          <a:bodyPr lIns="182822" tIns="182822" anchor="ctr" anchorCtr="0"/>
          <a:lstStyle>
            <a:lvl1pPr marL="574499" indent="-571324">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5968" indent="-342796">
              <a:buFont typeface="Arial" pitchFamily="34" charset="0"/>
              <a:buNone/>
              <a:defRPr lang="en-US" sz="2400" kern="1200" spc="-51" baseline="0" dirty="0">
                <a:gradFill>
                  <a:gsLst>
                    <a:gs pos="0">
                      <a:srgbClr val="595959"/>
                    </a:gs>
                    <a:gs pos="86000">
                      <a:srgbClr val="595959"/>
                    </a:gs>
                  </a:gsLst>
                  <a:lin ang="5400000" scaled="0"/>
                </a:gradFill>
                <a:latin typeface="+mn-lt"/>
                <a:ea typeface="+mn-ea"/>
                <a:cs typeface="+mn-cs"/>
              </a:defRPr>
            </a:lvl2pPr>
          </a:lstStyle>
          <a:p>
            <a:pPr marL="3175" lvl="0" indent="0" algn="l" defTabSz="914084" rtl="0" eaLnBrk="1" latinLnBrk="0" hangingPunct="1">
              <a:lnSpc>
                <a:spcPct val="90000"/>
              </a:lnSpc>
              <a:spcBef>
                <a:spcPts val="0"/>
              </a:spcBef>
              <a:spcAft>
                <a:spcPts val="900"/>
              </a:spcAft>
              <a:buSzPct val="80000"/>
            </a:pPr>
            <a:r>
              <a:rPr lang="en-US" smtClean="0"/>
              <a:t>Click to edit Master text styles</a:t>
            </a:r>
          </a:p>
          <a:p>
            <a:pPr marL="3175" lvl="1" indent="0" algn="l" defTabSz="914084"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userDrawn="1"/>
        </p:nvSpPr>
        <p:spPr bwMode="black">
          <a:xfrm>
            <a:off x="1200486" y="2133601"/>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279" tIns="41139" rIns="82279" bIns="41139" numCol="1" anchor="t" anchorCtr="0" compatLnSpc="1">
            <a:prstTxWarp prst="textNoShape">
              <a:avLst/>
            </a:prstTxWarp>
          </a:bodyPr>
          <a:lstStyle/>
          <a:p>
            <a:pPr defTabSz="1218614"/>
            <a:endParaRPr lang="en-US" sz="1600">
              <a:solidFill>
                <a:srgbClr val="292929"/>
              </a:solidFill>
            </a:endParaRPr>
          </a:p>
        </p:txBody>
      </p:sp>
    </p:spTree>
    <p:extLst>
      <p:ext uri="{BB962C8B-B14F-4D97-AF65-F5344CB8AC3E}">
        <p14:creationId xmlns:p14="http://schemas.microsoft.com/office/powerpoint/2010/main" val="3174077953"/>
      </p:ext>
    </p:extLst>
  </p:cSld>
  <p:clrMapOvr>
    <a:masterClrMapping/>
  </p:clrMapOvr>
  <p:transition>
    <p:fade/>
  </p:transition>
</p:sldLayout>
</file>

<file path=ppt/slideLayouts/slideLayout68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50" y="228602"/>
            <a:ext cx="11151917" cy="757131"/>
          </a:xfrm>
        </p:spPr>
        <p:txBody>
          <a:bodyPr/>
          <a:lstStyle>
            <a:lvl1pPr>
              <a:defRPr sz="5500"/>
            </a:lvl1pPr>
          </a:lstStyle>
          <a:p>
            <a:r>
              <a:rPr lang="en-US" smtClean="0"/>
              <a:t>Click to edit Master title style</a:t>
            </a:r>
            <a:endParaRPr lang="en-US" dirty="0"/>
          </a:p>
        </p:txBody>
      </p:sp>
      <p:sp>
        <p:nvSpPr>
          <p:cNvPr id="4" name="Content Placeholder 3"/>
          <p:cNvSpPr>
            <a:spLocks noGrp="1"/>
          </p:cNvSpPr>
          <p:nvPr>
            <p:ph sz="quarter" idx="10"/>
          </p:nvPr>
        </p:nvSpPr>
        <p:spPr>
          <a:xfrm>
            <a:off x="519256" y="1463679"/>
            <a:ext cx="11158585" cy="961803"/>
          </a:xfrm>
        </p:spPr>
        <p:txBody>
          <a:bodyPr>
            <a:spAutoFit/>
          </a:bodyPr>
          <a:lstStyle>
            <a:lvl1pPr marL="0" indent="0">
              <a:buFontTx/>
              <a:buNone/>
              <a:defRPr sz="4000" spc="-100" baseline="0">
                <a:latin typeface="Segoe UI Light" pitchFamily="34" charset="0"/>
              </a:defRPr>
            </a:lvl1pPr>
            <a:lvl2pPr marL="3175" indent="0">
              <a:buFontTx/>
              <a:buNone/>
              <a:defRPr sz="2000" spc="-51" baseline="0"/>
            </a:lvl2pPr>
          </a:lstStyle>
          <a:p>
            <a:pPr lvl="0"/>
            <a:r>
              <a:rPr lang="en-US" dirty="0" smtClean="0"/>
              <a:t>Click to edit Master text styles</a:t>
            </a:r>
          </a:p>
          <a:p>
            <a:pPr lvl="1"/>
            <a:r>
              <a:rPr lang="en-US" dirty="0" smtClean="0"/>
              <a:t>Second level</a:t>
            </a:r>
            <a:endParaRPr lang="en-US" dirty="0"/>
          </a:p>
        </p:txBody>
      </p:sp>
    </p:spTree>
    <p:extLst>
      <p:ext uri="{BB962C8B-B14F-4D97-AF65-F5344CB8AC3E}">
        <p14:creationId xmlns:p14="http://schemas.microsoft.com/office/powerpoint/2010/main" val="3211510355"/>
      </p:ext>
    </p:extLst>
  </p:cSld>
  <p:clrMapOvr>
    <a:masterClrMapping/>
  </p:clrMapOvr>
  <p:transition>
    <p:fade/>
  </p:transition>
  <p:timing>
    <p:tnLst>
      <p:par>
        <p:cTn id="1" dur="indefinite" restart="never" nodeType="tmRoot"/>
      </p:par>
    </p:tnLst>
  </p:timing>
</p:sldLayout>
</file>

<file path=ppt/slideLayouts/slideLayout687.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50" y="228602"/>
            <a:ext cx="11151917" cy="757131"/>
          </a:xfrm>
        </p:spPr>
        <p:txBody>
          <a:bodyPr/>
          <a:lstStyle>
            <a:lvl1pPr algn="l" defTabSz="914084"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519256" y="1463680"/>
            <a:ext cx="11158585" cy="2045004"/>
          </a:xfrm>
        </p:spPr>
        <p:txBody>
          <a:bodyPr>
            <a:spAutoFit/>
          </a:bodyPr>
          <a:lstStyle>
            <a:lvl1pPr marL="0" indent="0">
              <a:buFontTx/>
              <a:buNone/>
              <a:defRPr/>
            </a:lvl1pPr>
            <a:lvl2pPr marL="460230" indent="0">
              <a:buFontTx/>
              <a:buNone/>
              <a:defRPr/>
            </a:lvl2pPr>
            <a:lvl3pPr marL="914120" indent="0">
              <a:buFontTx/>
              <a:buNone/>
              <a:defRPr/>
            </a:lvl3pPr>
            <a:lvl4pPr marL="1369593" indent="0">
              <a:buFontTx/>
              <a:buNone/>
              <a:defRPr/>
            </a:lvl4pPr>
            <a:lvl5pPr marL="1836176" indent="0">
              <a:buFontTx/>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174213941"/>
      </p:ext>
    </p:extLst>
  </p:cSld>
  <p:clrMapOvr>
    <a:masterClrMapping/>
  </p:clrMapOvr>
  <p:transition>
    <p:fade/>
  </p:transition>
</p:sldLayout>
</file>

<file path=ppt/slideLayouts/slideLayout68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50" y="228602"/>
            <a:ext cx="11151917" cy="757131"/>
          </a:xfrm>
        </p:spPr>
        <p:txBody>
          <a:bodyPr/>
          <a:lstStyle>
            <a:lvl1pPr>
              <a:defRPr sz="5500"/>
            </a:lvl1pPr>
          </a:lstStyle>
          <a:p>
            <a:r>
              <a:rPr lang="en-US" smtClean="0"/>
              <a:t>Click to edit Master title style</a:t>
            </a:r>
            <a:endParaRPr lang="en-US" dirty="0"/>
          </a:p>
        </p:txBody>
      </p:sp>
    </p:spTree>
    <p:extLst>
      <p:ext uri="{BB962C8B-B14F-4D97-AF65-F5344CB8AC3E}">
        <p14:creationId xmlns:p14="http://schemas.microsoft.com/office/powerpoint/2010/main" val="3437700266"/>
      </p:ext>
    </p:extLst>
  </p:cSld>
  <p:clrMapOvr>
    <a:masterClrMapping/>
  </p:clrMapOvr>
  <p:transition>
    <p:fade/>
  </p:transition>
  <p:timing>
    <p:tnLst>
      <p:par>
        <p:cTn id="1" dur="indefinite" restart="never" nodeType="tmRoot"/>
      </p:par>
    </p:tnLst>
  </p:timing>
</p:sldLayout>
</file>

<file path=ppt/slideLayouts/slideLayout68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51501082"/>
      </p:ext>
    </p:extLst>
  </p:cSld>
  <p:clrMapOvr>
    <a:masterClrMapping/>
  </p:clrMapOvr>
  <p:transition>
    <p:fade/>
  </p:transition>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lank - Accent 2">
    <p:bg bwMode="ltGray">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67831573"/>
      </p:ext>
    </p:extLst>
  </p:cSld>
  <p:clrMapOvr>
    <a:masterClrMapping/>
  </p:clrMapOvr>
  <p:transition>
    <p:fade/>
  </p:transition>
  <p:timing>
    <p:tnLst>
      <p:par>
        <p:cTn id="1" dur="indefinite" restart="never" nodeType="tmRoot"/>
      </p:par>
    </p:tnLst>
  </p:timing>
</p:sldLayout>
</file>

<file path=ppt/slideLayouts/slideLayout69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50" y="228602"/>
            <a:ext cx="11151917" cy="757131"/>
          </a:xfrm>
        </p:spPr>
        <p:txBody>
          <a:bodyPr/>
          <a:lstStyle>
            <a:lvl1pPr>
              <a:defRPr sz="55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1"/>
            <a:ext cx="5487829" cy="2297381"/>
          </a:xfrm>
        </p:spPr>
        <p:txBody>
          <a:bodyPr/>
          <a:lstStyle>
            <a:lvl1pPr marL="341209" indent="-341209">
              <a:lnSpc>
                <a:spcPct val="90000"/>
              </a:lnSpc>
              <a:buSzPct val="80000"/>
              <a:buFont typeface="Arial" pitchFamily="34" charset="0"/>
              <a:buChar char="•"/>
              <a:defRPr sz="3200"/>
            </a:lvl1pPr>
            <a:lvl2pPr marL="626870" indent="-285662">
              <a:lnSpc>
                <a:spcPct val="90000"/>
              </a:lnSpc>
              <a:buSzPct val="80000"/>
              <a:buFont typeface="Arial" pitchFamily="34" charset="0"/>
              <a:buChar char="•"/>
              <a:defRPr sz="2800"/>
            </a:lvl2pPr>
            <a:lvl3pPr marL="914120" indent="-287250">
              <a:lnSpc>
                <a:spcPct val="90000"/>
              </a:lnSpc>
              <a:buSzPct val="80000"/>
              <a:buFont typeface="Arial" pitchFamily="34" charset="0"/>
              <a:buChar char="•"/>
              <a:defRPr sz="2400"/>
            </a:lvl3pPr>
            <a:lvl4pPr marL="1712388" indent="-225356">
              <a:lnSpc>
                <a:spcPct val="90000"/>
              </a:lnSpc>
              <a:buSzPct val="80000"/>
              <a:buFont typeface="Arial" pitchFamily="34" charset="0"/>
              <a:buChar char="•"/>
              <a:defRPr sz="2000"/>
            </a:lvl4pPr>
            <a:lvl5pPr marL="1944090" indent="-231703">
              <a:lnSpc>
                <a:spcPct val="90000"/>
              </a:lnSpc>
              <a:buSzPct val="80000"/>
              <a:buFont typeface="Arial" pitchFamily="34" charset="0"/>
              <a:buChar char="•"/>
              <a:defRPr sz="20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1"/>
            <a:ext cx="5487829" cy="2443747"/>
          </a:xfrm>
        </p:spPr>
        <p:txBody>
          <a:bodyPr/>
          <a:lstStyle>
            <a:lvl1pPr marL="457056" indent="-457056">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269" indent="-457056">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666" indent="-342796">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29829" indent="-342796">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184" indent="-342796">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900"/>
            </a:lvl6pPr>
            <a:lvl7pPr>
              <a:defRPr sz="1900"/>
            </a:lvl7pPr>
            <a:lvl8pPr>
              <a:defRPr sz="1900"/>
            </a:lvl8pPr>
            <a:lvl9pPr>
              <a:defRPr sz="1900"/>
            </a:lvl9pPr>
          </a:lstStyle>
          <a:p>
            <a:pPr marL="341209" lvl="0" indent="-341209" algn="l" defTabSz="914084" rtl="0" eaLnBrk="1" latinLnBrk="0" hangingPunct="1">
              <a:lnSpc>
                <a:spcPct val="90000"/>
              </a:lnSpc>
              <a:spcBef>
                <a:spcPct val="20000"/>
              </a:spcBef>
              <a:buSzPct val="80000"/>
              <a:buFont typeface="Arial" pitchFamily="34" charset="0"/>
              <a:buChar char="•"/>
            </a:pPr>
            <a:r>
              <a:rPr lang="en-US" smtClean="0"/>
              <a:t>Click to edit Master text styles</a:t>
            </a:r>
          </a:p>
          <a:p>
            <a:pPr marL="341209" lvl="1" indent="-341209" algn="l" defTabSz="914084" rtl="0" eaLnBrk="1" latinLnBrk="0" hangingPunct="1">
              <a:lnSpc>
                <a:spcPct val="90000"/>
              </a:lnSpc>
              <a:spcBef>
                <a:spcPct val="20000"/>
              </a:spcBef>
              <a:buSzPct val="80000"/>
              <a:buFont typeface="Arial" pitchFamily="34" charset="0"/>
              <a:buChar char="•"/>
            </a:pPr>
            <a:r>
              <a:rPr lang="en-US" smtClean="0"/>
              <a:t>Second level</a:t>
            </a:r>
          </a:p>
          <a:p>
            <a:pPr marL="341209" lvl="2" indent="-341209" algn="l" defTabSz="914084" rtl="0" eaLnBrk="1" latinLnBrk="0" hangingPunct="1">
              <a:lnSpc>
                <a:spcPct val="90000"/>
              </a:lnSpc>
              <a:spcBef>
                <a:spcPct val="20000"/>
              </a:spcBef>
              <a:buSzPct val="80000"/>
              <a:buFont typeface="Arial" pitchFamily="34" charset="0"/>
              <a:buChar char="•"/>
            </a:pPr>
            <a:r>
              <a:rPr lang="en-US" smtClean="0"/>
              <a:t>Third level</a:t>
            </a:r>
          </a:p>
          <a:p>
            <a:pPr marL="341209" lvl="3" indent="-341209" algn="l" defTabSz="914084" rtl="0" eaLnBrk="1" latinLnBrk="0" hangingPunct="1">
              <a:lnSpc>
                <a:spcPct val="90000"/>
              </a:lnSpc>
              <a:spcBef>
                <a:spcPct val="20000"/>
              </a:spcBef>
              <a:buSzPct val="80000"/>
              <a:buFont typeface="Arial" pitchFamily="34" charset="0"/>
              <a:buChar char="•"/>
            </a:pPr>
            <a:r>
              <a:rPr lang="en-US" smtClean="0"/>
              <a:t>Fourth level</a:t>
            </a:r>
          </a:p>
          <a:p>
            <a:pPr marL="341209" lvl="4" indent="-341209" algn="l" defTabSz="914084"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12" y="6372550"/>
            <a:ext cx="1682359" cy="195501"/>
          </a:xfrm>
          <a:prstGeom prst="rect">
            <a:avLst/>
          </a:prstGeom>
        </p:spPr>
      </p:pic>
    </p:spTree>
    <p:extLst>
      <p:ext uri="{BB962C8B-B14F-4D97-AF65-F5344CB8AC3E}">
        <p14:creationId xmlns:p14="http://schemas.microsoft.com/office/powerpoint/2010/main" val="2806723419"/>
      </p:ext>
    </p:extLst>
  </p:cSld>
  <p:clrMapOvr>
    <a:masterClrMapping/>
  </p:clrMapOvr>
  <p:transition>
    <p:fade/>
  </p:transition>
  <p:timing>
    <p:tnLst>
      <p:par>
        <p:cTn id="1" dur="indefinite" restart="never" nodeType="tmRoot"/>
      </p:par>
    </p:tnLst>
  </p:timing>
</p:sldLayout>
</file>

<file path=ppt/slideLayouts/slideLayout69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50" y="228602"/>
            <a:ext cx="11151917" cy="757131"/>
          </a:xfrm>
        </p:spPr>
        <p:txBody>
          <a:bodyPr/>
          <a:lstStyle>
            <a:lvl1pPr>
              <a:defRPr sz="55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2880"/>
            <a:ext cx="5487829" cy="448127"/>
          </a:xfrm>
        </p:spPr>
        <p:txBody>
          <a:bodyPr anchor="b"/>
          <a:lstStyle>
            <a:lvl1pPr marL="0" indent="0">
              <a:lnSpc>
                <a:spcPct val="90000"/>
              </a:lnSpc>
              <a:spcBef>
                <a:spcPts val="0"/>
              </a:spcBef>
              <a:buNone/>
              <a:defRPr sz="3200" b="0">
                <a:latin typeface="Segoe UI Light" pitchFamily="34" charset="0"/>
              </a:defRPr>
            </a:lvl1pPr>
            <a:lvl2pPr marL="457040" indent="0">
              <a:buNone/>
              <a:defRPr sz="2000" b="1"/>
            </a:lvl2pPr>
            <a:lvl3pPr marL="914084" indent="0">
              <a:buNone/>
              <a:defRPr sz="1900" b="1"/>
            </a:lvl3pPr>
            <a:lvl4pPr marL="1371124" indent="0">
              <a:buNone/>
              <a:defRPr sz="1600" b="1"/>
            </a:lvl4pPr>
            <a:lvl5pPr marL="1828168" indent="0">
              <a:buNone/>
              <a:defRPr sz="1600" b="1"/>
            </a:lvl5pPr>
            <a:lvl6pPr marL="2285205" indent="0">
              <a:buNone/>
              <a:defRPr sz="1600" b="1"/>
            </a:lvl6pPr>
            <a:lvl7pPr marL="2742251" indent="0">
              <a:buNone/>
              <a:defRPr sz="1600" b="1"/>
            </a:lvl7pPr>
            <a:lvl8pPr marL="3199291" indent="0">
              <a:buNone/>
              <a:defRPr sz="1600" b="1"/>
            </a:lvl8pPr>
            <a:lvl9pPr marL="3656334"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508003" y="2266804"/>
            <a:ext cx="5486400" cy="1983449"/>
          </a:xfrm>
        </p:spPr>
        <p:txBody>
          <a:bodyPr/>
          <a:lstStyle>
            <a:lvl1pPr marL="403103" indent="-403103">
              <a:buSzPct val="80000"/>
              <a:buFont typeface="Arial" pitchFamily="34" charset="0"/>
              <a:buChar char="•"/>
              <a:defRPr sz="2800"/>
            </a:lvl1pPr>
            <a:lvl2pPr marL="744307" indent="-322164">
              <a:buSzPct val="80000"/>
              <a:buFont typeface="Arial" pitchFamily="34" charset="0"/>
              <a:buChar char="•"/>
              <a:defRPr sz="2800"/>
            </a:lvl2pPr>
            <a:lvl3pPr marL="1026799" indent="-282489" defTabSz="1029973">
              <a:buSzPct val="80000"/>
              <a:buFont typeface="Arial" pitchFamily="34" charset="0"/>
              <a:buChar char="•"/>
              <a:defRPr sz="2400"/>
            </a:lvl3pPr>
            <a:lvl4pPr marL="1317220" indent="-287250">
              <a:buSzPct val="80000"/>
              <a:buFont typeface="Arial" pitchFamily="34" charset="0"/>
              <a:buChar char="•"/>
              <a:defRPr sz="2000"/>
            </a:lvl4pPr>
            <a:lvl5pPr marL="1540991" indent="-223769">
              <a:buSzPct val="80000"/>
              <a:buFont typeface="Arial" pitchFamily="34" charset="0"/>
              <a:buChar char="•"/>
              <a:defRPr sz="20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6183335" y="1442880"/>
            <a:ext cx="5487829" cy="448127"/>
          </a:xfrm>
        </p:spPr>
        <p:txBody>
          <a:bodyPr anchor="b"/>
          <a:lstStyle>
            <a:lvl1pPr marL="0" indent="0">
              <a:lnSpc>
                <a:spcPct val="90000"/>
              </a:lnSpc>
              <a:spcBef>
                <a:spcPts val="0"/>
              </a:spcBef>
              <a:buNone/>
              <a:defRPr sz="3200" b="0">
                <a:latin typeface="Segoe UI Light" pitchFamily="34" charset="0"/>
              </a:defRPr>
            </a:lvl1pPr>
            <a:lvl2pPr marL="457040" indent="0">
              <a:buNone/>
              <a:defRPr sz="2000" b="1"/>
            </a:lvl2pPr>
            <a:lvl3pPr marL="914084" indent="0">
              <a:buNone/>
              <a:defRPr sz="1900" b="1"/>
            </a:lvl3pPr>
            <a:lvl4pPr marL="1371124" indent="0">
              <a:buNone/>
              <a:defRPr sz="1600" b="1"/>
            </a:lvl4pPr>
            <a:lvl5pPr marL="1828168" indent="0">
              <a:buNone/>
              <a:defRPr sz="1600" b="1"/>
            </a:lvl5pPr>
            <a:lvl6pPr marL="2285205" indent="0">
              <a:buNone/>
              <a:defRPr sz="1600" b="1"/>
            </a:lvl6pPr>
            <a:lvl7pPr marL="2742251" indent="0">
              <a:buNone/>
              <a:defRPr sz="1600" b="1"/>
            </a:lvl7pPr>
            <a:lvl8pPr marL="3199291" indent="0">
              <a:buNone/>
              <a:defRPr sz="1600" b="1"/>
            </a:lvl8pPr>
            <a:lvl9pPr marL="3656334" indent="0">
              <a:buNone/>
              <a:defRPr sz="1600" b="1"/>
            </a:lvl9pPr>
          </a:lstStyle>
          <a:p>
            <a:pPr lvl="0"/>
            <a:r>
              <a:rPr lang="en-US" dirty="0" smtClean="0"/>
              <a:t>Click to edit Master text styles</a:t>
            </a:r>
          </a:p>
        </p:txBody>
      </p:sp>
      <p:sp>
        <p:nvSpPr>
          <p:cNvPr id="6" name="Content Placeholder 5"/>
          <p:cNvSpPr>
            <a:spLocks noGrp="1"/>
          </p:cNvSpPr>
          <p:nvPr>
            <p:ph sz="quarter" idx="4"/>
          </p:nvPr>
        </p:nvSpPr>
        <p:spPr>
          <a:xfrm>
            <a:off x="6183335" y="2266799"/>
            <a:ext cx="5487829" cy="1945148"/>
          </a:xfrm>
        </p:spPr>
        <p:txBody>
          <a:bodyPr/>
          <a:lstStyle>
            <a:lvl1pPr marL="296231" indent="-29623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056" indent="-457056">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4940" indent="-342796">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2766" indent="-342796">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105" indent="-342796">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2766" indent="-342796">
              <a:defRPr sz="1600"/>
            </a:lvl6pPr>
            <a:lvl7pPr marL="1602885" indent="-285662">
              <a:defRPr sz="1600"/>
            </a:lvl7pPr>
            <a:lvl8pPr>
              <a:defRPr sz="1600"/>
            </a:lvl8pPr>
            <a:lvl9pPr>
              <a:defRPr sz="1600"/>
            </a:lvl9pPr>
          </a:lstStyle>
          <a:p>
            <a:pPr marL="403103" lvl="0" indent="-403103" algn="l" defTabSz="914084" rtl="0" eaLnBrk="1" latinLnBrk="0" hangingPunct="1">
              <a:lnSpc>
                <a:spcPct val="90000"/>
              </a:lnSpc>
              <a:spcBef>
                <a:spcPct val="20000"/>
              </a:spcBef>
              <a:buSzPct val="80000"/>
            </a:pPr>
            <a:r>
              <a:rPr lang="en-US" dirty="0" smtClean="0"/>
              <a:t>Click to edit Master text styles</a:t>
            </a:r>
          </a:p>
          <a:p>
            <a:pPr marL="403103" lvl="1" indent="-403103" algn="l" defTabSz="914084" rtl="0" eaLnBrk="1" latinLnBrk="0" hangingPunct="1">
              <a:lnSpc>
                <a:spcPct val="90000"/>
              </a:lnSpc>
              <a:spcBef>
                <a:spcPct val="20000"/>
              </a:spcBef>
              <a:buSzPct val="80000"/>
            </a:pPr>
            <a:r>
              <a:rPr lang="en-US" dirty="0" smtClean="0"/>
              <a:t>Second level</a:t>
            </a:r>
          </a:p>
          <a:p>
            <a:pPr marL="403103" lvl="2" indent="-403103" algn="l" defTabSz="914084" rtl="0" eaLnBrk="1" latinLnBrk="0" hangingPunct="1">
              <a:lnSpc>
                <a:spcPct val="90000"/>
              </a:lnSpc>
              <a:spcBef>
                <a:spcPct val="20000"/>
              </a:spcBef>
              <a:buSzPct val="80000"/>
            </a:pPr>
            <a:r>
              <a:rPr lang="en-US" dirty="0" smtClean="0"/>
              <a:t>Third level</a:t>
            </a:r>
          </a:p>
          <a:p>
            <a:pPr marL="403103" lvl="3" indent="-403103" algn="l" defTabSz="914084" rtl="0" eaLnBrk="1" latinLnBrk="0" hangingPunct="1">
              <a:lnSpc>
                <a:spcPct val="90000"/>
              </a:lnSpc>
              <a:spcBef>
                <a:spcPct val="20000"/>
              </a:spcBef>
              <a:buSzPct val="80000"/>
            </a:pPr>
            <a:r>
              <a:rPr lang="en-US" dirty="0" smtClean="0"/>
              <a:t>Fourth level</a:t>
            </a:r>
          </a:p>
          <a:p>
            <a:pPr marL="403103" lvl="4" indent="-403103" algn="l" defTabSz="914084" rtl="0" eaLnBrk="1" latinLnBrk="0" hangingPunct="1">
              <a:lnSpc>
                <a:spcPct val="90000"/>
              </a:lnSpc>
              <a:spcBef>
                <a:spcPct val="20000"/>
              </a:spcBef>
              <a:buSzPct val="80000"/>
            </a:pPr>
            <a:r>
              <a:rPr lang="en-US" dirty="0"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12" y="6372550"/>
            <a:ext cx="1682359" cy="195501"/>
          </a:xfrm>
          <a:prstGeom prst="rect">
            <a:avLst/>
          </a:prstGeom>
        </p:spPr>
      </p:pic>
    </p:spTree>
    <p:extLst>
      <p:ext uri="{BB962C8B-B14F-4D97-AF65-F5344CB8AC3E}">
        <p14:creationId xmlns:p14="http://schemas.microsoft.com/office/powerpoint/2010/main" val="2156224424"/>
      </p:ext>
    </p:extLst>
  </p:cSld>
  <p:clrMapOvr>
    <a:masterClrMapping/>
  </p:clrMapOvr>
  <p:transition>
    <p:fade/>
  </p:transition>
  <p:timing>
    <p:tnLst>
      <p:par>
        <p:cTn id="1" dur="indefinite" restart="never" nodeType="tmRoot"/>
      </p:par>
    </p:tnLst>
  </p:timing>
</p:sldLayout>
</file>

<file path=ppt/slideLayouts/slideLayout692.xml><?xml version="1.0" encoding="utf-8"?>
<p:sldLayout xmlns:a="http://schemas.openxmlformats.org/drawingml/2006/main" xmlns:r="http://schemas.openxmlformats.org/officeDocument/2006/relationships" xmlns:p="http://schemas.openxmlformats.org/presentationml/2006/main" showMasterSp="0"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9" y="1447807"/>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9" y="5630480"/>
            <a:ext cx="4206384" cy="461665"/>
          </a:xfrm>
        </p:spPr>
        <p:txBody>
          <a:bodyPr>
            <a:noAutofit/>
          </a:bodyPr>
          <a:lstStyle>
            <a:lvl1pPr marL="0" indent="0" algn="l" defTabSz="914084"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40" indent="0" algn="ctr">
              <a:buNone/>
              <a:defRPr>
                <a:solidFill>
                  <a:schemeClr val="tx1">
                    <a:tint val="75000"/>
                  </a:schemeClr>
                </a:solidFill>
              </a:defRPr>
            </a:lvl2pPr>
            <a:lvl3pPr marL="914084" indent="0" algn="ctr">
              <a:buNone/>
              <a:defRPr>
                <a:solidFill>
                  <a:schemeClr val="tx1">
                    <a:tint val="75000"/>
                  </a:schemeClr>
                </a:solidFill>
              </a:defRPr>
            </a:lvl3pPr>
            <a:lvl4pPr marL="1371124" indent="0" algn="ctr">
              <a:buNone/>
              <a:defRPr>
                <a:solidFill>
                  <a:schemeClr val="tx1">
                    <a:tint val="75000"/>
                  </a:schemeClr>
                </a:solidFill>
              </a:defRPr>
            </a:lvl4pPr>
            <a:lvl5pPr marL="1828168" indent="0" algn="ctr">
              <a:buNone/>
              <a:defRPr>
                <a:solidFill>
                  <a:schemeClr val="tx1">
                    <a:tint val="75000"/>
                  </a:schemeClr>
                </a:solidFill>
              </a:defRPr>
            </a:lvl5pPr>
            <a:lvl6pPr marL="2285205" indent="0" algn="ctr">
              <a:buNone/>
              <a:defRPr>
                <a:solidFill>
                  <a:schemeClr val="tx1">
                    <a:tint val="75000"/>
                  </a:schemeClr>
                </a:solidFill>
              </a:defRPr>
            </a:lvl6pPr>
            <a:lvl7pPr marL="2742251" indent="0" algn="ctr">
              <a:buNone/>
              <a:defRPr>
                <a:solidFill>
                  <a:schemeClr val="tx1">
                    <a:tint val="75000"/>
                  </a:schemeClr>
                </a:solidFill>
              </a:defRPr>
            </a:lvl7pPr>
            <a:lvl8pPr marL="3199291" indent="0" algn="ctr">
              <a:buNone/>
              <a:defRPr>
                <a:solidFill>
                  <a:schemeClr val="tx1">
                    <a:tint val="75000"/>
                  </a:schemeClr>
                </a:solidFill>
              </a:defRPr>
            </a:lvl8pPr>
            <a:lvl9pPr marL="365633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9" y="4160523"/>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51"/>
            <a:ext cx="3500040" cy="2114059"/>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084"/>
              <a:endParaRPr lang="en-US" sz="19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084"/>
              <a:endParaRPr lang="en-US" sz="1900">
                <a:solidFill>
                  <a:srgbClr val="292929"/>
                </a:solidFill>
              </a:endParaRPr>
            </a:p>
          </p:txBody>
        </p:sp>
      </p:grpSp>
    </p:spTree>
    <p:extLst>
      <p:ext uri="{BB962C8B-B14F-4D97-AF65-F5344CB8AC3E}">
        <p14:creationId xmlns:p14="http://schemas.microsoft.com/office/powerpoint/2010/main" val="1594540581"/>
      </p:ext>
    </p:extLst>
  </p:cSld>
  <p:clrMapOvr>
    <a:masterClrMapping/>
  </p:clrMapOvr>
  <p:transition>
    <p:fade/>
  </p:transition>
  <p:timing>
    <p:tnLst>
      <p:par>
        <p:cTn id="1" dur="indefinite" restart="never" nodeType="tmRoot"/>
      </p:par>
    </p:tnLst>
  </p:timing>
</p:sldLayout>
</file>

<file path=ppt/slideLayouts/slideLayout693.xml><?xml version="1.0" encoding="utf-8"?>
<p:sldLayout xmlns:a="http://schemas.openxmlformats.org/drawingml/2006/main" xmlns:r="http://schemas.openxmlformats.org/officeDocument/2006/relationships" xmlns:p="http://schemas.openxmlformats.org/presentationml/2006/main" showMasterSp="0"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9" y="1447807"/>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9" y="5630480"/>
            <a:ext cx="4206384" cy="461665"/>
          </a:xfrm>
        </p:spPr>
        <p:txBody>
          <a:bodyPr>
            <a:noAutofit/>
          </a:bodyPr>
          <a:lstStyle>
            <a:lvl1pPr marL="0" indent="0" algn="l" defTabSz="914084"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40" indent="0" algn="ctr">
              <a:buNone/>
              <a:defRPr>
                <a:solidFill>
                  <a:schemeClr val="tx1">
                    <a:tint val="75000"/>
                  </a:schemeClr>
                </a:solidFill>
              </a:defRPr>
            </a:lvl2pPr>
            <a:lvl3pPr marL="914084" indent="0" algn="ctr">
              <a:buNone/>
              <a:defRPr>
                <a:solidFill>
                  <a:schemeClr val="tx1">
                    <a:tint val="75000"/>
                  </a:schemeClr>
                </a:solidFill>
              </a:defRPr>
            </a:lvl3pPr>
            <a:lvl4pPr marL="1371124" indent="0" algn="ctr">
              <a:buNone/>
              <a:defRPr>
                <a:solidFill>
                  <a:schemeClr val="tx1">
                    <a:tint val="75000"/>
                  </a:schemeClr>
                </a:solidFill>
              </a:defRPr>
            </a:lvl4pPr>
            <a:lvl5pPr marL="1828168" indent="0" algn="ctr">
              <a:buNone/>
              <a:defRPr>
                <a:solidFill>
                  <a:schemeClr val="tx1">
                    <a:tint val="75000"/>
                  </a:schemeClr>
                </a:solidFill>
              </a:defRPr>
            </a:lvl5pPr>
            <a:lvl6pPr marL="2285205" indent="0" algn="ctr">
              <a:buNone/>
              <a:defRPr>
                <a:solidFill>
                  <a:schemeClr val="tx1">
                    <a:tint val="75000"/>
                  </a:schemeClr>
                </a:solidFill>
              </a:defRPr>
            </a:lvl6pPr>
            <a:lvl7pPr marL="2742251" indent="0" algn="ctr">
              <a:buNone/>
              <a:defRPr>
                <a:solidFill>
                  <a:schemeClr val="tx1">
                    <a:tint val="75000"/>
                  </a:schemeClr>
                </a:solidFill>
              </a:defRPr>
            </a:lvl7pPr>
            <a:lvl8pPr marL="3199291" indent="0" algn="ctr">
              <a:buNone/>
              <a:defRPr>
                <a:solidFill>
                  <a:schemeClr val="tx1">
                    <a:tint val="75000"/>
                  </a:schemeClr>
                </a:solidFill>
              </a:defRPr>
            </a:lvl8pPr>
            <a:lvl9pPr marL="365633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9" y="4160523"/>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4120" y="2008095"/>
            <a:ext cx="2269668"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1" tIns="45707" rIns="91411" bIns="45707" numCol="1" anchor="t" anchorCtr="0" compatLnSpc="1">
            <a:prstTxWarp prst="textNoShape">
              <a:avLst/>
            </a:prstTxWarp>
          </a:bodyPr>
          <a:lstStyle/>
          <a:p>
            <a:pPr defTabSz="914084"/>
            <a:endParaRPr lang="en-US" sz="1900">
              <a:solidFill>
                <a:srgbClr val="292929"/>
              </a:solidFill>
            </a:endParaRPr>
          </a:p>
        </p:txBody>
      </p:sp>
    </p:spTree>
    <p:extLst>
      <p:ext uri="{BB962C8B-B14F-4D97-AF65-F5344CB8AC3E}">
        <p14:creationId xmlns:p14="http://schemas.microsoft.com/office/powerpoint/2010/main" val="2795752936"/>
      </p:ext>
    </p:extLst>
  </p:cSld>
  <p:clrMapOvr>
    <a:masterClrMapping/>
  </p:clrMapOvr>
  <p:transition>
    <p:fade/>
  </p:transition>
  <p:timing>
    <p:tnLst>
      <p:par>
        <p:cTn id="1" dur="indefinite" restart="never" nodeType="tmRoot"/>
      </p:par>
    </p:tnLst>
  </p:timing>
</p:sldLayout>
</file>

<file path=ppt/slideLayouts/slideLayout694.xml><?xml version="1.0" encoding="utf-8"?>
<p:sldLayout xmlns:a="http://schemas.openxmlformats.org/drawingml/2006/main" xmlns:r="http://schemas.openxmlformats.org/officeDocument/2006/relationships" xmlns:p="http://schemas.openxmlformats.org/presentationml/2006/main" showMasterSp="0"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9" y="1447807"/>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9" y="5630480"/>
            <a:ext cx="4206384" cy="461665"/>
          </a:xfrm>
        </p:spPr>
        <p:txBody>
          <a:bodyPr>
            <a:noAutofit/>
          </a:bodyPr>
          <a:lstStyle>
            <a:lvl1pPr marL="0" indent="0" algn="l" defTabSz="914084"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40" indent="0" algn="ctr">
              <a:buNone/>
              <a:defRPr>
                <a:solidFill>
                  <a:schemeClr val="tx1">
                    <a:tint val="75000"/>
                  </a:schemeClr>
                </a:solidFill>
              </a:defRPr>
            </a:lvl2pPr>
            <a:lvl3pPr marL="914084" indent="0" algn="ctr">
              <a:buNone/>
              <a:defRPr>
                <a:solidFill>
                  <a:schemeClr val="tx1">
                    <a:tint val="75000"/>
                  </a:schemeClr>
                </a:solidFill>
              </a:defRPr>
            </a:lvl3pPr>
            <a:lvl4pPr marL="1371124" indent="0" algn="ctr">
              <a:buNone/>
              <a:defRPr>
                <a:solidFill>
                  <a:schemeClr val="tx1">
                    <a:tint val="75000"/>
                  </a:schemeClr>
                </a:solidFill>
              </a:defRPr>
            </a:lvl4pPr>
            <a:lvl5pPr marL="1828168" indent="0" algn="ctr">
              <a:buNone/>
              <a:defRPr>
                <a:solidFill>
                  <a:schemeClr val="tx1">
                    <a:tint val="75000"/>
                  </a:schemeClr>
                </a:solidFill>
              </a:defRPr>
            </a:lvl5pPr>
            <a:lvl6pPr marL="2285205" indent="0" algn="ctr">
              <a:buNone/>
              <a:defRPr>
                <a:solidFill>
                  <a:schemeClr val="tx1">
                    <a:tint val="75000"/>
                  </a:schemeClr>
                </a:solidFill>
              </a:defRPr>
            </a:lvl6pPr>
            <a:lvl7pPr marL="2742251" indent="0" algn="ctr">
              <a:buNone/>
              <a:defRPr>
                <a:solidFill>
                  <a:schemeClr val="tx1">
                    <a:tint val="75000"/>
                  </a:schemeClr>
                </a:solidFill>
              </a:defRPr>
            </a:lvl7pPr>
            <a:lvl8pPr marL="3199291" indent="0" algn="ctr">
              <a:buNone/>
              <a:defRPr>
                <a:solidFill>
                  <a:schemeClr val="tx1">
                    <a:tint val="75000"/>
                  </a:schemeClr>
                </a:solidFill>
              </a:defRPr>
            </a:lvl8pPr>
            <a:lvl9pPr marL="365633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9" y="4160523"/>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6631" y="2242939"/>
            <a:ext cx="3177742" cy="1934623"/>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4084"/>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4084"/>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4084"/>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4084"/>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4084"/>
              <a:endParaRPr lang="en-US" sz="1600">
                <a:solidFill>
                  <a:srgbClr val="292929"/>
                </a:solidFill>
              </a:endParaRPr>
            </a:p>
          </p:txBody>
        </p:sp>
      </p:grpSp>
    </p:spTree>
    <p:extLst>
      <p:ext uri="{BB962C8B-B14F-4D97-AF65-F5344CB8AC3E}">
        <p14:creationId xmlns:p14="http://schemas.microsoft.com/office/powerpoint/2010/main" val="2583818121"/>
      </p:ext>
    </p:extLst>
  </p:cSld>
  <p:clrMapOvr>
    <a:masterClrMapping/>
  </p:clrMapOvr>
  <p:transition>
    <p:fade/>
  </p:transition>
  <p:timing>
    <p:tnLst>
      <p:par>
        <p:cTn id="1" dur="indefinite" restart="never" nodeType="tmRoot"/>
      </p:par>
    </p:tnLst>
  </p:timing>
</p:sldLayout>
</file>

<file path=ppt/slideLayouts/slideLayout695.xml><?xml version="1.0" encoding="utf-8"?>
<p:sldLayout xmlns:a="http://schemas.openxmlformats.org/drawingml/2006/main" xmlns:r="http://schemas.openxmlformats.org/officeDocument/2006/relationships" xmlns:p="http://schemas.openxmlformats.org/presentationml/2006/main" showMasterSp="0"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9" y="1447807"/>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9" y="5630480"/>
            <a:ext cx="4206384" cy="461665"/>
          </a:xfrm>
        </p:spPr>
        <p:txBody>
          <a:bodyPr>
            <a:noAutofit/>
          </a:bodyPr>
          <a:lstStyle>
            <a:lvl1pPr marL="0" indent="0" algn="l" defTabSz="914084"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40" indent="0" algn="ctr">
              <a:buNone/>
              <a:defRPr>
                <a:solidFill>
                  <a:schemeClr val="tx1">
                    <a:tint val="75000"/>
                  </a:schemeClr>
                </a:solidFill>
              </a:defRPr>
            </a:lvl2pPr>
            <a:lvl3pPr marL="914084" indent="0" algn="ctr">
              <a:buNone/>
              <a:defRPr>
                <a:solidFill>
                  <a:schemeClr val="tx1">
                    <a:tint val="75000"/>
                  </a:schemeClr>
                </a:solidFill>
              </a:defRPr>
            </a:lvl3pPr>
            <a:lvl4pPr marL="1371124" indent="0" algn="ctr">
              <a:buNone/>
              <a:defRPr>
                <a:solidFill>
                  <a:schemeClr val="tx1">
                    <a:tint val="75000"/>
                  </a:schemeClr>
                </a:solidFill>
              </a:defRPr>
            </a:lvl4pPr>
            <a:lvl5pPr marL="1828168" indent="0" algn="ctr">
              <a:buNone/>
              <a:defRPr>
                <a:solidFill>
                  <a:schemeClr val="tx1">
                    <a:tint val="75000"/>
                  </a:schemeClr>
                </a:solidFill>
              </a:defRPr>
            </a:lvl5pPr>
            <a:lvl6pPr marL="2285205" indent="0" algn="ctr">
              <a:buNone/>
              <a:defRPr>
                <a:solidFill>
                  <a:schemeClr val="tx1">
                    <a:tint val="75000"/>
                  </a:schemeClr>
                </a:solidFill>
              </a:defRPr>
            </a:lvl6pPr>
            <a:lvl7pPr marL="2742251" indent="0" algn="ctr">
              <a:buNone/>
              <a:defRPr>
                <a:solidFill>
                  <a:schemeClr val="tx1">
                    <a:tint val="75000"/>
                  </a:schemeClr>
                </a:solidFill>
              </a:defRPr>
            </a:lvl7pPr>
            <a:lvl8pPr marL="3199291" indent="0" algn="ctr">
              <a:buNone/>
              <a:defRPr>
                <a:solidFill>
                  <a:schemeClr val="tx1">
                    <a:tint val="75000"/>
                  </a:schemeClr>
                </a:solidFill>
              </a:defRPr>
            </a:lvl8pPr>
            <a:lvl9pPr marL="365633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9" y="4160523"/>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5674" y="1932606"/>
            <a:ext cx="3014117" cy="231424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79" tIns="41139" rIns="82279" bIns="41139" numCol="1" anchor="t" anchorCtr="0" compatLnSpc="1">
            <a:prstTxWarp prst="textNoShape">
              <a:avLst/>
            </a:prstTxWarp>
          </a:bodyPr>
          <a:lstStyle/>
          <a:p>
            <a:pPr defTabSz="914084"/>
            <a:endParaRPr lang="en-US" sz="1600">
              <a:solidFill>
                <a:srgbClr val="292929"/>
              </a:solidFill>
            </a:endParaRPr>
          </a:p>
        </p:txBody>
      </p:sp>
    </p:spTree>
    <p:extLst>
      <p:ext uri="{BB962C8B-B14F-4D97-AF65-F5344CB8AC3E}">
        <p14:creationId xmlns:p14="http://schemas.microsoft.com/office/powerpoint/2010/main" val="2827407461"/>
      </p:ext>
    </p:extLst>
  </p:cSld>
  <p:clrMapOvr>
    <a:masterClrMapping/>
  </p:clrMapOvr>
  <p:transition>
    <p:fade/>
  </p:transition>
  <p:timing>
    <p:tnLst>
      <p:par>
        <p:cTn id="1" dur="indefinite" restart="never" nodeType="tmRoot"/>
      </p:par>
    </p:tnLst>
  </p:timing>
</p:sldLayout>
</file>

<file path=ppt/slideLayouts/slideLayout696.xml><?xml version="1.0" encoding="utf-8"?>
<p:sldLayout xmlns:a="http://schemas.openxmlformats.org/drawingml/2006/main" xmlns:r="http://schemas.openxmlformats.org/officeDocument/2006/relationships" xmlns:p="http://schemas.openxmlformats.org/presentationml/2006/main" showMasterSp="0"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9" y="1447807"/>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9" y="5630480"/>
            <a:ext cx="4206384" cy="461665"/>
          </a:xfrm>
        </p:spPr>
        <p:txBody>
          <a:bodyPr>
            <a:noAutofit/>
          </a:bodyPr>
          <a:lstStyle>
            <a:lvl1pPr marL="0" indent="0" algn="l" defTabSz="914084"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40" indent="0" algn="ctr">
              <a:buNone/>
              <a:defRPr>
                <a:solidFill>
                  <a:schemeClr val="tx1">
                    <a:tint val="75000"/>
                  </a:schemeClr>
                </a:solidFill>
              </a:defRPr>
            </a:lvl2pPr>
            <a:lvl3pPr marL="914084" indent="0" algn="ctr">
              <a:buNone/>
              <a:defRPr>
                <a:solidFill>
                  <a:schemeClr val="tx1">
                    <a:tint val="75000"/>
                  </a:schemeClr>
                </a:solidFill>
              </a:defRPr>
            </a:lvl3pPr>
            <a:lvl4pPr marL="1371124" indent="0" algn="ctr">
              <a:buNone/>
              <a:defRPr>
                <a:solidFill>
                  <a:schemeClr val="tx1">
                    <a:tint val="75000"/>
                  </a:schemeClr>
                </a:solidFill>
              </a:defRPr>
            </a:lvl4pPr>
            <a:lvl5pPr marL="1828168" indent="0" algn="ctr">
              <a:buNone/>
              <a:defRPr>
                <a:solidFill>
                  <a:schemeClr val="tx1">
                    <a:tint val="75000"/>
                  </a:schemeClr>
                </a:solidFill>
              </a:defRPr>
            </a:lvl5pPr>
            <a:lvl6pPr marL="2285205" indent="0" algn="ctr">
              <a:buNone/>
              <a:defRPr>
                <a:solidFill>
                  <a:schemeClr val="tx1">
                    <a:tint val="75000"/>
                  </a:schemeClr>
                </a:solidFill>
              </a:defRPr>
            </a:lvl6pPr>
            <a:lvl7pPr marL="2742251" indent="0" algn="ctr">
              <a:buNone/>
              <a:defRPr>
                <a:solidFill>
                  <a:schemeClr val="tx1">
                    <a:tint val="75000"/>
                  </a:schemeClr>
                </a:solidFill>
              </a:defRPr>
            </a:lvl7pPr>
            <a:lvl8pPr marL="3199291" indent="0" algn="ctr">
              <a:buNone/>
              <a:defRPr>
                <a:solidFill>
                  <a:schemeClr val="tx1">
                    <a:tint val="75000"/>
                  </a:schemeClr>
                </a:solidFill>
              </a:defRPr>
            </a:lvl8pPr>
            <a:lvl9pPr marL="365633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9" y="4160523"/>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5079" y="1905001"/>
            <a:ext cx="1277930"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4"/>
              <a:endParaRPr lang="en-US" sz="19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4"/>
              <a:endParaRPr lang="en-US" sz="1900">
                <a:solidFill>
                  <a:srgbClr val="292929"/>
                </a:solidFill>
              </a:endParaRPr>
            </a:p>
          </p:txBody>
        </p:sp>
      </p:grpSp>
    </p:spTree>
    <p:extLst>
      <p:ext uri="{BB962C8B-B14F-4D97-AF65-F5344CB8AC3E}">
        <p14:creationId xmlns:p14="http://schemas.microsoft.com/office/powerpoint/2010/main" val="1150937744"/>
      </p:ext>
    </p:extLst>
  </p:cSld>
  <p:clrMapOvr>
    <a:masterClrMapping/>
  </p:clrMapOvr>
  <p:transition>
    <p:fade/>
  </p:transition>
  <p:timing>
    <p:tnLst>
      <p:par>
        <p:cTn id="1" dur="indefinite" restart="never" nodeType="tmRoot"/>
      </p:par>
    </p:tnLst>
  </p:timing>
</p:sldLayout>
</file>

<file path=ppt/slideLayouts/slideLayout697.xml><?xml version="1.0" encoding="utf-8"?>
<p:sldLayout xmlns:a="http://schemas.openxmlformats.org/drawingml/2006/main" xmlns:r="http://schemas.openxmlformats.org/officeDocument/2006/relationships" xmlns:p="http://schemas.openxmlformats.org/presentationml/2006/main" showMasterSp="0"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2302" y="3140275"/>
            <a:ext cx="3547400" cy="577452"/>
          </a:xfrm>
          <a:prstGeom prst="rect">
            <a:avLst/>
          </a:prstGeom>
          <a:noFill/>
          <a:ln>
            <a:noFill/>
          </a:ln>
        </p:spPr>
      </p:pic>
      <p:sp>
        <p:nvSpPr>
          <p:cNvPr id="3" name="Text Box 3"/>
          <p:cNvSpPr txBox="1">
            <a:spLocks noChangeArrowheads="1"/>
          </p:cNvSpPr>
          <p:nvPr userDrawn="1"/>
        </p:nvSpPr>
        <p:spPr bwMode="blackWhite">
          <a:xfrm>
            <a:off x="508002" y="6083575"/>
            <a:ext cx="11176000" cy="415484"/>
          </a:xfrm>
          <a:prstGeom prst="rect">
            <a:avLst/>
          </a:prstGeom>
          <a:noFill/>
          <a:ln w="12700">
            <a:noFill/>
            <a:miter lim="800000"/>
            <a:headEnd type="none" w="sm" len="sm"/>
            <a:tailEnd type="none" w="sm" len="sm"/>
          </a:ln>
          <a:effectLst/>
        </p:spPr>
        <p:txBody>
          <a:bodyPr vert="horz" wrap="square" lIns="91396" tIns="45699" rIns="91396" bIns="45699" numCol="1" anchor="t" anchorCtr="0" compatLnSpc="1">
            <a:prstTxWarp prst="textNoShape">
              <a:avLst/>
            </a:prstTxWarp>
            <a:spAutoFit/>
          </a:bodyPr>
          <a:lstStyle/>
          <a:p>
            <a:pPr algn="ctr" defTabSz="913820" eaLnBrk="0" hangingPunct="0"/>
            <a:r>
              <a:rPr lang="en-US" sz="700" dirty="0">
                <a:solidFill>
                  <a:srgbClr val="FFFFFF">
                    <a:alpha val="99000"/>
                  </a:srgbClr>
                </a:solidFill>
                <a:cs typeface="Arial" charset="0"/>
              </a:rPr>
              <a:t>© </a:t>
            </a:r>
            <a:r>
              <a:rPr lang="en-US" sz="700" dirty="0" smtClean="0">
                <a:solidFill>
                  <a:srgbClr val="FFFFFF">
                    <a:alpha val="99000"/>
                  </a:srgbClr>
                </a:solidFill>
                <a:cs typeface="Arial" charset="0"/>
              </a:rPr>
              <a:t>2011 Microsoft </a:t>
            </a:r>
            <a:r>
              <a:rPr lang="en-US" sz="700"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3820"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a:t>
            </a:r>
            <a:r>
              <a:rPr lang="en-US" sz="700" dirty="0" smtClean="0">
                <a:solidFill>
                  <a:srgbClr val="FFFFFF">
                    <a:alpha val="99000"/>
                  </a:srgbClr>
                </a:solidFill>
                <a:cs typeface="Arial" charset="0"/>
              </a:rPr>
              <a:t>. Because </a:t>
            </a:r>
            <a:r>
              <a:rPr lang="en-US" sz="700" dirty="0">
                <a:solidFill>
                  <a:srgbClr val="FFFFFF">
                    <a:alpha val="99000"/>
                  </a:srgbClr>
                </a:solidFill>
                <a:cs typeface="Arial" charset="0"/>
              </a:rPr>
              <a:t>Microsoft must respond to changing market conditions, it should not be interpreted to be a commitment on the part of Microsoft, and Microsoft cannot guarantee the accuracy of any information provided after the date of this presentation</a:t>
            </a:r>
            <a:r>
              <a:rPr lang="en-US" sz="700" dirty="0" smtClean="0">
                <a:solidFill>
                  <a:srgbClr val="FFFFFF">
                    <a:alpha val="99000"/>
                  </a:srgbClr>
                </a:solidFill>
                <a:cs typeface="Arial" charset="0"/>
              </a:rPr>
              <a:t>. MICROSOFT </a:t>
            </a:r>
            <a:r>
              <a:rPr lang="en-US" sz="700"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1458332541"/>
      </p:ext>
    </p:extLst>
  </p:cSld>
  <p:clrMapOvr>
    <a:masterClrMapping/>
  </p:clrMapOvr>
  <p:transition>
    <p:fade/>
  </p:transition>
  <p:timing>
    <p:tnLst>
      <p:par>
        <p:cTn id="1" dur="indefinite" restart="never" nodeType="tmRoot"/>
      </p:par>
    </p:tnLst>
  </p:timing>
</p:sldLayout>
</file>

<file path=ppt/slideLayouts/slideLayout698.xml><?xml version="1.0" encoding="utf-8"?>
<p:sldLayout xmlns:a="http://schemas.openxmlformats.org/drawingml/2006/main" xmlns:r="http://schemas.openxmlformats.org/officeDocument/2006/relationships" xmlns:p="http://schemas.openxmlformats.org/presentationml/2006/main" showMasterSp="0"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50" y="1447800"/>
            <a:ext cx="11151917" cy="2045004"/>
          </a:xfrm>
        </p:spPr>
        <p:txBody>
          <a:bodyPr/>
          <a:lstStyle>
            <a:lvl1pPr marL="460230" indent="-460230">
              <a:buClr>
                <a:srgbClr val="FFFFFF"/>
              </a:buClr>
              <a:buSzPct val="70000"/>
              <a:buFontTx/>
              <a:buBlip>
                <a:blip r:embed="rId2"/>
              </a:buBlip>
              <a:defRPr>
                <a:gradFill>
                  <a:gsLst>
                    <a:gs pos="0">
                      <a:srgbClr val="FFFFFF"/>
                    </a:gs>
                    <a:gs pos="86000">
                      <a:srgbClr val="FFFFFF"/>
                    </a:gs>
                  </a:gsLst>
                  <a:lin ang="5400000" scaled="0"/>
                </a:gradFill>
              </a:defRPr>
            </a:lvl1pPr>
            <a:lvl2pPr marL="855401" indent="-395170">
              <a:buClr>
                <a:srgbClr val="FFFFFF"/>
              </a:buClr>
              <a:buSzPct val="70000"/>
              <a:buFontTx/>
              <a:buBlip>
                <a:blip r:embed="rId2"/>
              </a:buBlip>
              <a:defRPr>
                <a:gradFill>
                  <a:gsLst>
                    <a:gs pos="0">
                      <a:srgbClr val="FFFFFF"/>
                    </a:gs>
                    <a:gs pos="86000">
                      <a:srgbClr val="FFFFFF"/>
                    </a:gs>
                  </a:gsLst>
                  <a:lin ang="5400000" scaled="0"/>
                </a:gradFill>
              </a:defRPr>
            </a:lvl2pPr>
            <a:lvl3pPr marL="1258504" indent="-403103">
              <a:buClr>
                <a:srgbClr val="FFFFFF"/>
              </a:buClr>
              <a:buSzPct val="70000"/>
              <a:buFontTx/>
              <a:buBlip>
                <a:blip r:embed="rId2"/>
              </a:buBlip>
              <a:defRPr>
                <a:gradFill>
                  <a:gsLst>
                    <a:gs pos="0">
                      <a:srgbClr val="FFFFFF"/>
                    </a:gs>
                    <a:gs pos="86000">
                      <a:srgbClr val="FFFFFF"/>
                    </a:gs>
                  </a:gsLst>
                  <a:lin ang="5400000" scaled="0"/>
                </a:gradFill>
              </a:defRPr>
            </a:lvl3pPr>
            <a:lvl4pPr marL="1604467" indent="-345968">
              <a:buClr>
                <a:srgbClr val="FFFFFF"/>
              </a:buClr>
              <a:buSzPct val="70000"/>
              <a:buFontTx/>
              <a:buBlip>
                <a:blip r:embed="rId2"/>
              </a:buBlip>
              <a:defRPr>
                <a:gradFill>
                  <a:gsLst>
                    <a:gs pos="0">
                      <a:srgbClr val="FFFFFF"/>
                    </a:gs>
                    <a:gs pos="86000">
                      <a:srgbClr val="FFFFFF"/>
                    </a:gs>
                  </a:gsLst>
                  <a:lin ang="5400000" scaled="0"/>
                </a:gradFill>
              </a:defRPr>
            </a:lvl4pPr>
            <a:lvl5pPr marL="1940920" indent="-336447">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058694570"/>
      </p:ext>
    </p:extLst>
  </p:cSld>
  <p:clrMapOvr>
    <a:masterClrMapping/>
  </p:clrMapOvr>
  <p:transition>
    <p:fade/>
  </p:transition>
  <p:timing>
    <p:tnLst>
      <p:par>
        <p:cTn id="1" dur="indefinite" restart="never" nodeType="tmRoot"/>
      </p:par>
    </p:tnLst>
  </p:timing>
</p:sldLayout>
</file>

<file path=ppt/slideLayouts/slideLayout699.xml><?xml version="1.0" encoding="utf-8"?>
<p:sldLayout xmlns:a="http://schemas.openxmlformats.org/drawingml/2006/main" xmlns:r="http://schemas.openxmlformats.org/officeDocument/2006/relationships" xmlns:p="http://schemas.openxmlformats.org/presentationml/2006/main" showMasterSp="0"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50" y="1447800"/>
            <a:ext cx="11151917" cy="2045004"/>
          </a:xfrm>
        </p:spPr>
        <p:txBody>
          <a:bodyPr/>
          <a:lstStyle>
            <a:lvl1pPr marL="460230" indent="-460230">
              <a:buClr>
                <a:srgbClr val="FFFFFF"/>
              </a:buClr>
              <a:buSzPct val="70000"/>
              <a:buFontTx/>
              <a:buBlip>
                <a:blip r:embed="rId2"/>
              </a:buBlip>
              <a:defRPr>
                <a:gradFill>
                  <a:gsLst>
                    <a:gs pos="0">
                      <a:srgbClr val="FFFFFF"/>
                    </a:gs>
                    <a:gs pos="86000">
                      <a:srgbClr val="FFFFFF"/>
                    </a:gs>
                  </a:gsLst>
                  <a:lin ang="5400000" scaled="0"/>
                </a:gradFill>
              </a:defRPr>
            </a:lvl1pPr>
            <a:lvl2pPr marL="855401" indent="-395170">
              <a:buClr>
                <a:srgbClr val="FFFFFF"/>
              </a:buClr>
              <a:buSzPct val="70000"/>
              <a:buFontTx/>
              <a:buBlip>
                <a:blip r:embed="rId2"/>
              </a:buBlip>
              <a:defRPr>
                <a:gradFill>
                  <a:gsLst>
                    <a:gs pos="0">
                      <a:srgbClr val="FFFFFF"/>
                    </a:gs>
                    <a:gs pos="86000">
                      <a:srgbClr val="FFFFFF"/>
                    </a:gs>
                  </a:gsLst>
                  <a:lin ang="5400000" scaled="0"/>
                </a:gradFill>
              </a:defRPr>
            </a:lvl2pPr>
            <a:lvl3pPr marL="1258504" indent="-403103">
              <a:buClr>
                <a:srgbClr val="FFFFFF"/>
              </a:buClr>
              <a:buSzPct val="70000"/>
              <a:buFontTx/>
              <a:buBlip>
                <a:blip r:embed="rId2"/>
              </a:buBlip>
              <a:defRPr>
                <a:gradFill>
                  <a:gsLst>
                    <a:gs pos="0">
                      <a:srgbClr val="FFFFFF"/>
                    </a:gs>
                    <a:gs pos="86000">
                      <a:srgbClr val="FFFFFF"/>
                    </a:gs>
                  </a:gsLst>
                  <a:lin ang="5400000" scaled="0"/>
                </a:gradFill>
              </a:defRPr>
            </a:lvl3pPr>
            <a:lvl4pPr marL="1604467" indent="-345968">
              <a:buClr>
                <a:srgbClr val="FFFFFF"/>
              </a:buClr>
              <a:buSzPct val="70000"/>
              <a:buFontTx/>
              <a:buBlip>
                <a:blip r:embed="rId2"/>
              </a:buBlip>
              <a:defRPr>
                <a:gradFill>
                  <a:gsLst>
                    <a:gs pos="0">
                      <a:srgbClr val="FFFFFF"/>
                    </a:gs>
                    <a:gs pos="86000">
                      <a:srgbClr val="FFFFFF"/>
                    </a:gs>
                  </a:gsLst>
                  <a:lin ang="5400000" scaled="0"/>
                </a:gradFill>
              </a:defRPr>
            </a:lvl4pPr>
            <a:lvl5pPr marL="1940920" indent="-336447">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2" y="6238877"/>
            <a:ext cx="12192001" cy="619125"/>
          </a:xfrm>
          <a:solidFill>
            <a:srgbClr val="FFFF99"/>
          </a:solidFill>
        </p:spPr>
        <p:txBody>
          <a:bodyPr wrap="square" lIns="152346" tIns="76169" rIns="152346" bIns="76169" anchor="b" anchorCtr="0">
            <a:noAutofit/>
          </a:bodyPr>
          <a:lstStyle>
            <a:lvl1pPr algn="r">
              <a:buFont typeface="Arial" pitchFamily="34" charset="0"/>
              <a:buNone/>
              <a:defRPr spc="-51"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1289180556"/>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Walkin Slide - Auckland, New Zeala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926100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lank - Accent 3">
    <p:bg bwMode="ltGray">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00326077"/>
      </p:ext>
    </p:extLst>
  </p:cSld>
  <p:clrMapOvr>
    <a:masterClrMapping/>
  </p:clrMapOvr>
  <p:transition>
    <p:fade/>
  </p:transition>
  <p:timing>
    <p:tnLst>
      <p:par>
        <p:cTn id="1" dur="indefinite" restart="never" nodeType="tmRoot"/>
      </p:par>
    </p:tnLst>
  </p:timing>
</p:sldLayout>
</file>

<file path=ppt/slideLayouts/slideLayout700.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50" y="228602"/>
            <a:ext cx="11151917" cy="757131"/>
          </a:xfrm>
        </p:spPr>
        <p:txBody>
          <a:bodyPr/>
          <a:lstStyle>
            <a:lvl1pPr>
              <a:defRPr sz="55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50" y="1417323"/>
            <a:ext cx="11151917" cy="1043020"/>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504" indent="-40310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467" indent="-345968">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0920" indent="-336447">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dirty="0" smtClean="0"/>
              <a:t>Click to edit Master text styles</a:t>
            </a:r>
          </a:p>
          <a:p>
            <a:pPr lvl="1"/>
            <a:r>
              <a:rPr lang="en-US" dirty="0" smtClean="0"/>
              <a:t>Second level</a:t>
            </a:r>
          </a:p>
        </p:txBody>
      </p:sp>
    </p:spTree>
    <p:extLst>
      <p:ext uri="{BB962C8B-B14F-4D97-AF65-F5344CB8AC3E}">
        <p14:creationId xmlns:p14="http://schemas.microsoft.com/office/powerpoint/2010/main" val="3592251539"/>
      </p:ext>
    </p:extLst>
  </p:cSld>
  <p:clrMapOvr>
    <a:masterClrMapping/>
  </p:clrMapOvr>
  <p:transition>
    <p:fade/>
  </p:transition>
  <p:timing>
    <p:tnLst>
      <p:par>
        <p:cTn id="1" dur="indefinite" restart="never" nodeType="tmRoot"/>
      </p:par>
    </p:tnLst>
  </p:timing>
</p:sldLayout>
</file>

<file path=ppt/slideLayouts/slideLayout701.xml><?xml version="1.0" encoding="utf-8"?>
<p:sldLayout xmlns:a="http://schemas.openxmlformats.org/drawingml/2006/main" xmlns:r="http://schemas.openxmlformats.org/officeDocument/2006/relationships" xmlns:p="http://schemas.openxmlformats.org/presentationml/2006/main" preserve="1" userDrawn="1">
  <p:cSld name="Walkin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9864889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02.xml><?xml version="1.0" encoding="utf-8"?>
<p:sldLayout xmlns:a="http://schemas.openxmlformats.org/drawingml/2006/main" xmlns:r="http://schemas.openxmlformats.org/officeDocument/2006/relationships" xmlns:p="http://schemas.openxmlformats.org/presentationml/2006/main" preserve="1" userDrawn="1">
  <p:cSld name="Walkin Slide - Tokyo, Japa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691645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03.xml><?xml version="1.0" encoding="utf-8"?>
<p:sldLayout xmlns:a="http://schemas.openxmlformats.org/drawingml/2006/main" xmlns:r="http://schemas.openxmlformats.org/officeDocument/2006/relationships" xmlns:p="http://schemas.openxmlformats.org/presentationml/2006/main" preserve="1" userDrawn="1">
  <p:cSld name="Walkin Slide - Sydney, Austral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6324078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04.xml><?xml version="1.0" encoding="utf-8"?>
<p:sldLayout xmlns:a="http://schemas.openxmlformats.org/drawingml/2006/main" xmlns:r="http://schemas.openxmlformats.org/officeDocument/2006/relationships" xmlns:p="http://schemas.openxmlformats.org/presentationml/2006/main" preserve="1" userDrawn="1">
  <p:cSld name="Walkin Slide - Toronto, Canad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5224311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05.xml><?xml version="1.0" encoding="utf-8"?>
<p:sldLayout xmlns:a="http://schemas.openxmlformats.org/drawingml/2006/main" xmlns:r="http://schemas.openxmlformats.org/officeDocument/2006/relationships" xmlns:p="http://schemas.openxmlformats.org/presentationml/2006/main" preserve="1" userDrawn="1">
  <p:cSld name="Walkin Slide - London, United Kingdom">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0493260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06.xml><?xml version="1.0" encoding="utf-8"?>
<p:sldLayout xmlns:a="http://schemas.openxmlformats.org/drawingml/2006/main" xmlns:r="http://schemas.openxmlformats.org/officeDocument/2006/relationships" xmlns:p="http://schemas.openxmlformats.org/presentationml/2006/main" preserve="1" userDrawn="1">
  <p:cSld name="Walkin Slide - Buenos Aires, Argentin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042694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07.xml><?xml version="1.0" encoding="utf-8"?>
<p:sldLayout xmlns:a="http://schemas.openxmlformats.org/drawingml/2006/main" xmlns:r="http://schemas.openxmlformats.org/officeDocument/2006/relationships" xmlns:p="http://schemas.openxmlformats.org/presentationml/2006/main" preserve="1" userDrawn="1">
  <p:cSld name="Walkin Slide - Auckland, New Zeala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362321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08.xml><?xml version="1.0" encoding="utf-8"?>
<p:sldLayout xmlns:a="http://schemas.openxmlformats.org/drawingml/2006/main" xmlns:r="http://schemas.openxmlformats.org/officeDocument/2006/relationships" xmlns:p="http://schemas.openxmlformats.org/presentationml/2006/main" preserve="1" userDrawn="1">
  <p:cSld name="Walkin Slide - Chennai, Ind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4497781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09.xml><?xml version="1.0" encoding="utf-8"?>
<p:sldLayout xmlns:a="http://schemas.openxmlformats.org/drawingml/2006/main" xmlns:r="http://schemas.openxmlformats.org/officeDocument/2006/relationships" xmlns:p="http://schemas.openxmlformats.org/presentationml/2006/main" preserve="1" userDrawn="1">
  <p:cSld name="Walkin Slide - Sao Paulo, Brazil">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8060490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Walkin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4558698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10.xml><?xml version="1.0" encoding="utf-8"?>
<p:sldLayout xmlns:a="http://schemas.openxmlformats.org/drawingml/2006/main" xmlns:r="http://schemas.openxmlformats.org/officeDocument/2006/relationships" xmlns:p="http://schemas.openxmlformats.org/presentationml/2006/main" preserve="1" userDrawn="1">
  <p:cSld name="Walkin Slide - Paris, Franc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0067527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11.xml><?xml version="1.0" encoding="utf-8"?>
<p:sldLayout xmlns:a="http://schemas.openxmlformats.org/drawingml/2006/main" xmlns:r="http://schemas.openxmlformats.org/officeDocument/2006/relationships" xmlns:p="http://schemas.openxmlformats.org/presentationml/2006/main" preserve="1" userDrawn="1">
  <p:cSld name="Walkin Slide - Frankfurt, Germany">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8452024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12.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1345" y="3452039"/>
            <a:ext cx="6486922" cy="2002536"/>
          </a:xfrm>
        </p:spPr>
        <p:txBody>
          <a:bodyPr vert="horz" wrap="square" lIns="0" tIns="0" rIns="0" bIns="0" rtlCol="0" anchor="ctr" anchorCtr="0">
            <a:noAutofit/>
          </a:bodyPr>
          <a:lstStyle>
            <a:lvl1pPr algn="l" defTabSz="914197" rtl="0" eaLnBrk="1" latinLnBrk="0" hangingPunct="1">
              <a:lnSpc>
                <a:spcPct val="90000"/>
              </a:lnSpc>
              <a:spcBef>
                <a:spcPct val="0"/>
              </a:spcBef>
              <a:buNone/>
              <a:defRPr lang="en-US" sz="6000" b="0" kern="1200" cap="none" spc="-100" baseline="0" dirty="0">
                <a:ln w="3175">
                  <a:noFill/>
                </a:ln>
                <a:solidFill>
                  <a:schemeClr val="tx1">
                    <a:alpha val="99000"/>
                  </a:schemeClr>
                </a:solidFill>
                <a:effectLst/>
                <a:latin typeface="Segoe UI Light" pitchFamily="34" charset="0"/>
                <a:ea typeface="+mn-ea"/>
                <a:cs typeface="Arial" charset="0"/>
              </a:defRPr>
            </a:lvl1pPr>
          </a:lstStyle>
          <a:p>
            <a:pPr lvl="0"/>
            <a:r>
              <a:rPr lang="en-US" dirty="0" smtClean="0"/>
              <a:t>Title Here</a:t>
            </a:r>
            <a:endParaRPr lang="en-US" dirty="0"/>
          </a:p>
        </p:txBody>
      </p:sp>
      <p:sp>
        <p:nvSpPr>
          <p:cNvPr id="5" name="Text Placeholder 4"/>
          <p:cNvSpPr>
            <a:spLocks noGrp="1"/>
          </p:cNvSpPr>
          <p:nvPr>
            <p:ph type="body" sz="quarter" idx="12" hasCustomPrompt="1"/>
          </p:nvPr>
        </p:nvSpPr>
        <p:spPr>
          <a:xfrm>
            <a:off x="521347" y="5482009"/>
            <a:ext cx="6484786" cy="906403"/>
          </a:xfrm>
        </p:spPr>
        <p:txBody>
          <a:bodyPr vert="horz" wrap="square" lIns="0" tIns="0" rIns="0" bIns="0" rtlCol="0">
            <a:spAutoFit/>
          </a:bodyPr>
          <a:lstStyle>
            <a:lvl1pPr marL="0" indent="0">
              <a:buNone/>
              <a:defRPr lang="en-US" sz="1900" kern="1200" dirty="0">
                <a:solidFill>
                  <a:schemeClr val="tx1">
                    <a:alpha val="99000"/>
                  </a:schemeClr>
                </a:solidFill>
                <a:latin typeface="+mn-lt"/>
                <a:ea typeface="+mn-ea"/>
                <a:cs typeface="+mn-cs"/>
              </a:defRPr>
            </a:lvl1pPr>
          </a:lstStyle>
          <a:p>
            <a:pPr lvl="0"/>
            <a:r>
              <a:rPr lang="en-US" dirty="0" smtClean="0"/>
              <a:t>Name</a:t>
            </a:r>
          </a:p>
          <a:p>
            <a:pPr lvl="0"/>
            <a:r>
              <a:rPr lang="en-US" dirty="0" smtClean="0"/>
              <a:t>Title</a:t>
            </a:r>
          </a:p>
          <a:p>
            <a:pPr lvl="0"/>
            <a:r>
              <a:rPr lang="en-US" dirty="0" smtClean="0"/>
              <a:t>Microsoft Corporation</a:t>
            </a:r>
          </a:p>
        </p:txBody>
      </p:sp>
    </p:spTree>
    <p:extLst>
      <p:ext uri="{BB962C8B-B14F-4D97-AF65-F5344CB8AC3E}">
        <p14:creationId xmlns:p14="http://schemas.microsoft.com/office/powerpoint/2010/main" val="351090610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13.xml><?xml version="1.0" encoding="utf-8"?>
<p:sldLayout xmlns:a="http://schemas.openxmlformats.org/drawingml/2006/main" xmlns:r="http://schemas.openxmlformats.org/officeDocument/2006/relationships" xmlns:p="http://schemas.openxmlformats.org/presentationml/2006/main" preserve="1" userDrawn="1">
  <p:cSld name="Section Tit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7" y="1883487"/>
            <a:ext cx="6859786" cy="1846660"/>
          </a:xfrm>
        </p:spPr>
        <p:txBody>
          <a:bodyPr anchor="b" anchorCtr="0"/>
          <a:lstStyle>
            <a:lvl1pPr>
              <a:defRPr kumimoji="0" lang="en-US" sz="6700" b="0" i="0" u="none" strike="noStrike" kern="1200" cap="none" spc="-120" normalizeH="0" baseline="0" dirty="0">
                <a:ln w="3175">
                  <a:noFill/>
                </a:ln>
                <a:solidFill>
                  <a:schemeClr val="tx1">
                    <a:alpha val="99000"/>
                  </a:schemeClr>
                </a:solidFill>
                <a:effectLst/>
                <a:uLnTx/>
                <a:uFillTx/>
                <a:latin typeface="Segoe UI Light"/>
                <a:ea typeface="+mn-ea"/>
                <a:cs typeface="Arial" charset="0"/>
              </a:defRPr>
            </a:lvl1pPr>
          </a:lstStyle>
          <a:p>
            <a:pPr marL="0" lvl="0" indent="0" algn="l" defTabSz="914197" rtl="0" eaLnBrk="1" latinLnBrk="0" hangingPunct="1">
              <a:lnSpc>
                <a:spcPct val="90000"/>
              </a:lnSpc>
              <a:spcBef>
                <a:spcPct val="20000"/>
              </a:spcBef>
              <a:buSzPct val="80000"/>
              <a:buFont typeface="Arial" pitchFamily="34" charset="0"/>
              <a:buNone/>
            </a:pPr>
            <a:r>
              <a:rPr lang="en-US" dirty="0" smtClean="0"/>
              <a:t>Click to edit title style</a:t>
            </a:r>
            <a:endParaRPr lang="en-US" dirty="0"/>
          </a:p>
        </p:txBody>
      </p:sp>
    </p:spTree>
    <p:extLst>
      <p:ext uri="{BB962C8B-B14F-4D97-AF65-F5344CB8AC3E}">
        <p14:creationId xmlns:p14="http://schemas.microsoft.com/office/powerpoint/2010/main" val="1770634929"/>
      </p:ext>
    </p:extLst>
  </p:cSld>
  <p:clrMapOvr>
    <a:masterClrMapping/>
  </p:clrMapOvr>
  <p:transition>
    <p:fade/>
  </p:transition>
  <p:timing>
    <p:tnLst>
      <p:par>
        <p:cTn id="1" dur="indefinite" restart="never" nodeType="tmRoot"/>
      </p:par>
    </p:tnLst>
  </p:timing>
</p:sldLayout>
</file>

<file path=ppt/slideLayouts/slideLayout714.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393" y="4343403"/>
            <a:ext cx="10240454" cy="461665"/>
          </a:xfrm>
        </p:spPr>
        <p:txBody>
          <a:bodyPr>
            <a:noAutofit/>
          </a:bodyPr>
          <a:lstStyle>
            <a:lvl1pPr marL="0" indent="0" algn="l">
              <a:lnSpc>
                <a:spcPct val="90000"/>
              </a:lnSpc>
              <a:spcBef>
                <a:spcPts val="0"/>
              </a:spcBef>
              <a:buNone/>
              <a:defRPr lang="en-US" sz="3600" kern="1200" spc="-71" baseline="0" dirty="0">
                <a:solidFill>
                  <a:schemeClr val="tx1">
                    <a:alpha val="99000"/>
                  </a:schemeClr>
                </a:solidFill>
                <a:latin typeface="+mj-lt"/>
                <a:ea typeface="+mn-ea"/>
                <a:cs typeface="+mn-cs"/>
              </a:defRPr>
            </a:lvl1pPr>
            <a:lvl2pPr marL="457100" indent="0" algn="ctr">
              <a:buNone/>
              <a:defRPr>
                <a:solidFill>
                  <a:schemeClr val="tx1">
                    <a:tint val="75000"/>
                  </a:schemeClr>
                </a:solidFill>
              </a:defRPr>
            </a:lvl2pPr>
            <a:lvl3pPr marL="914197" indent="0" algn="ctr">
              <a:buNone/>
              <a:defRPr>
                <a:solidFill>
                  <a:schemeClr val="tx1">
                    <a:tint val="75000"/>
                  </a:schemeClr>
                </a:solidFill>
              </a:defRPr>
            </a:lvl3pPr>
            <a:lvl4pPr marL="1371297" indent="0" algn="ctr">
              <a:buNone/>
              <a:defRPr>
                <a:solidFill>
                  <a:schemeClr val="tx1">
                    <a:tint val="75000"/>
                  </a:schemeClr>
                </a:solidFill>
              </a:defRPr>
            </a:lvl4pPr>
            <a:lvl5pPr marL="1828395" indent="0" algn="ctr">
              <a:buNone/>
              <a:defRPr>
                <a:solidFill>
                  <a:schemeClr val="tx1">
                    <a:tint val="75000"/>
                  </a:schemeClr>
                </a:solidFill>
              </a:defRPr>
            </a:lvl5pPr>
            <a:lvl6pPr marL="2285493" indent="0" algn="ctr">
              <a:buNone/>
              <a:defRPr>
                <a:solidFill>
                  <a:schemeClr val="tx1">
                    <a:tint val="75000"/>
                  </a:schemeClr>
                </a:solidFill>
              </a:defRPr>
            </a:lvl6pPr>
            <a:lvl7pPr marL="2742593" indent="0" algn="ctr">
              <a:buNone/>
              <a:defRPr>
                <a:solidFill>
                  <a:schemeClr val="tx1">
                    <a:tint val="75000"/>
                  </a:schemeClr>
                </a:solidFill>
              </a:defRPr>
            </a:lvl7pPr>
            <a:lvl8pPr marL="3199691" indent="0" algn="ctr">
              <a:buNone/>
              <a:defRPr>
                <a:solidFill>
                  <a:schemeClr val="tx1">
                    <a:tint val="75000"/>
                  </a:schemeClr>
                </a:solidFill>
              </a:defRPr>
            </a:lvl8pPr>
            <a:lvl9pPr marL="3656790" indent="0" algn="ctr">
              <a:buNone/>
              <a:defRPr>
                <a:solidFill>
                  <a:schemeClr val="tx1">
                    <a:tint val="75000"/>
                  </a:schemeClr>
                </a:solidFill>
              </a:defRPr>
            </a:lvl9pPr>
          </a:lstStyle>
          <a:p>
            <a:pPr marL="0" marR="0" lvl="0" indent="0" algn="l" defTabSz="914197"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392" y="2739679"/>
            <a:ext cx="10248393"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solidFill>
                  <a:schemeClr val="tx2">
                    <a:alpha val="99000"/>
                  </a:schemeClr>
                </a:soli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393" y="1447800"/>
            <a:ext cx="10240454" cy="914096"/>
          </a:xfrm>
        </p:spPr>
        <p:txBody>
          <a:bodyPr wrap="square" anchor="b">
            <a:noAutofit/>
          </a:bodyPr>
          <a:lstStyle>
            <a:lvl1pPr marL="0" indent="0">
              <a:buNone/>
              <a:defRPr sz="6700" spc="-151">
                <a:solidFill>
                  <a:schemeClr val="tx1">
                    <a:alpha val="99000"/>
                  </a:schemeClr>
                </a:solidFill>
              </a:defRPr>
            </a:lvl1pPr>
          </a:lstStyle>
          <a:p>
            <a:pPr lvl="0"/>
            <a:r>
              <a:rPr lang="en-US" smtClean="0"/>
              <a:t>Click to edit Master text styles</a:t>
            </a:r>
          </a:p>
        </p:txBody>
      </p:sp>
    </p:spTree>
    <p:extLst>
      <p:ext uri="{BB962C8B-B14F-4D97-AF65-F5344CB8AC3E}">
        <p14:creationId xmlns:p14="http://schemas.microsoft.com/office/powerpoint/2010/main" val="311546571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15.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15" name="Rectangle 14"/>
          <p:cNvSpPr/>
          <p:nvPr userDrawn="1"/>
        </p:nvSpPr>
        <p:spPr bwMode="gray">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7" tIns="45695" rIns="91387" bIns="45695" numCol="1" spcCol="0" rtlCol="0" anchor="ctr" anchorCtr="0" compatLnSpc="1">
            <a:prstTxWarp prst="textNoShape">
              <a:avLst/>
            </a:prstTxWarp>
          </a:bodyPr>
          <a:lstStyle/>
          <a:p>
            <a:pPr algn="ctr" defTabSz="913622" fontAlgn="base">
              <a:spcBef>
                <a:spcPct val="0"/>
              </a:spcBef>
              <a:spcAft>
                <a:spcPct val="0"/>
              </a:spcAft>
            </a:pPr>
            <a:endParaRPr lang="en-US" sz="2300" dirty="0">
              <a:gradFill>
                <a:gsLst>
                  <a:gs pos="0">
                    <a:srgbClr val="FFFFFF"/>
                  </a:gs>
                  <a:gs pos="100000">
                    <a:srgbClr val="FFFFFF"/>
                  </a:gs>
                </a:gsLst>
                <a:lin ang="5400000" scaled="0"/>
              </a:gradFill>
            </a:endParaRPr>
          </a:p>
        </p:txBody>
      </p:sp>
      <p:grpSp>
        <p:nvGrpSpPr>
          <p:cNvPr id="16" name="Group 15"/>
          <p:cNvGrpSpPr/>
          <p:nvPr userDrawn="1"/>
        </p:nvGrpSpPr>
        <p:grpSpPr bwMode="black">
          <a:xfrm>
            <a:off x="872849" y="3005013"/>
            <a:ext cx="2401042" cy="2135547"/>
            <a:chOff x="4470400" y="2038516"/>
            <a:chExt cx="3238500" cy="2881148"/>
          </a:xfrm>
          <a:solidFill>
            <a:schemeClr val="accent2"/>
          </a:solidFill>
        </p:grpSpPr>
        <p:sp>
          <p:nvSpPr>
            <p:cNvPr id="17" name="Freeform 6"/>
            <p:cNvSpPr>
              <a:spLocks/>
            </p:cNvSpPr>
            <p:nvPr userDrawn="1"/>
          </p:nvSpPr>
          <p:spPr bwMode="black">
            <a:xfrm>
              <a:off x="4470400" y="2314576"/>
              <a:ext cx="1319213" cy="2605088"/>
            </a:xfrm>
            <a:custGeom>
              <a:avLst/>
              <a:gdLst>
                <a:gd name="T0" fmla="*/ 501 w 1663"/>
                <a:gd name="T1" fmla="*/ 0 h 3282"/>
                <a:gd name="T2" fmla="*/ 1663 w 1663"/>
                <a:gd name="T3" fmla="*/ 0 h 3282"/>
                <a:gd name="T4" fmla="*/ 1663 w 1663"/>
                <a:gd name="T5" fmla="*/ 1694 h 3282"/>
                <a:gd name="T6" fmla="*/ 1385 w 1663"/>
                <a:gd name="T7" fmla="*/ 1694 h 3282"/>
                <a:gd name="T8" fmla="*/ 1396 w 1663"/>
                <a:gd name="T9" fmla="*/ 3282 h 3282"/>
                <a:gd name="T10" fmla="*/ 0 w 1663"/>
                <a:gd name="T11" fmla="*/ 3282 h 3282"/>
                <a:gd name="T12" fmla="*/ 0 w 1663"/>
                <a:gd name="T13" fmla="*/ 2067 h 3282"/>
                <a:gd name="T14" fmla="*/ 501 w 166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63" h="3282">
                  <a:moveTo>
                    <a:pt x="501" y="0"/>
                  </a:moveTo>
                  <a:lnTo>
                    <a:pt x="1663" y="0"/>
                  </a:lnTo>
                  <a:lnTo>
                    <a:pt x="1663" y="1694"/>
                  </a:lnTo>
                  <a:lnTo>
                    <a:pt x="1385" y="1694"/>
                  </a:lnTo>
                  <a:lnTo>
                    <a:pt x="1396" y="3282"/>
                  </a:lnTo>
                  <a:lnTo>
                    <a:pt x="0" y="3282"/>
                  </a:lnTo>
                  <a:lnTo>
                    <a:pt x="0" y="2067"/>
                  </a:lnTo>
                  <a:lnTo>
                    <a:pt x="5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914197"/>
              <a:endParaRPr lang="en-US" sz="1900">
                <a:solidFill>
                  <a:srgbClr val="5F5F5F"/>
                </a:solidFill>
              </a:endParaRPr>
            </a:p>
          </p:txBody>
        </p:sp>
        <p:sp>
          <p:nvSpPr>
            <p:cNvPr id="18" name="Freeform 7"/>
            <p:cNvSpPr>
              <a:spLocks/>
            </p:cNvSpPr>
            <p:nvPr userDrawn="1"/>
          </p:nvSpPr>
          <p:spPr bwMode="black">
            <a:xfrm>
              <a:off x="6381750" y="2314576"/>
              <a:ext cx="1327150" cy="2605088"/>
            </a:xfrm>
            <a:custGeom>
              <a:avLst/>
              <a:gdLst>
                <a:gd name="T0" fmla="*/ 0 w 1673"/>
                <a:gd name="T1" fmla="*/ 0 h 3282"/>
                <a:gd name="T2" fmla="*/ 1169 w 1673"/>
                <a:gd name="T3" fmla="*/ 0 h 3282"/>
                <a:gd name="T4" fmla="*/ 1673 w 1673"/>
                <a:gd name="T5" fmla="*/ 2067 h 3282"/>
                <a:gd name="T6" fmla="*/ 1673 w 1673"/>
                <a:gd name="T7" fmla="*/ 3282 h 3282"/>
                <a:gd name="T8" fmla="*/ 268 w 1673"/>
                <a:gd name="T9" fmla="*/ 3282 h 3282"/>
                <a:gd name="T10" fmla="*/ 279 w 1673"/>
                <a:gd name="T11" fmla="*/ 1694 h 3282"/>
                <a:gd name="T12" fmla="*/ 0 w 1673"/>
                <a:gd name="T13" fmla="*/ 1694 h 3282"/>
                <a:gd name="T14" fmla="*/ 0 w 167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73" h="3282">
                  <a:moveTo>
                    <a:pt x="0" y="0"/>
                  </a:moveTo>
                  <a:lnTo>
                    <a:pt x="1169" y="0"/>
                  </a:lnTo>
                  <a:lnTo>
                    <a:pt x="1673" y="2067"/>
                  </a:lnTo>
                  <a:lnTo>
                    <a:pt x="1673" y="3282"/>
                  </a:lnTo>
                  <a:lnTo>
                    <a:pt x="268" y="3282"/>
                  </a:lnTo>
                  <a:lnTo>
                    <a:pt x="279" y="1694"/>
                  </a:lnTo>
                  <a:lnTo>
                    <a:pt x="0" y="1694"/>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914197"/>
              <a:endParaRPr lang="en-US" sz="1900">
                <a:solidFill>
                  <a:srgbClr val="5F5F5F"/>
                </a:solidFill>
              </a:endParaRPr>
            </a:p>
          </p:txBody>
        </p:sp>
        <p:sp>
          <p:nvSpPr>
            <p:cNvPr id="19" name="Rectangle 8"/>
            <p:cNvSpPr>
              <a:spLocks noChangeArrowheads="1"/>
            </p:cNvSpPr>
            <p:nvPr userDrawn="1"/>
          </p:nvSpPr>
          <p:spPr bwMode="black">
            <a:xfrm>
              <a:off x="5916613" y="2314578"/>
              <a:ext cx="338138" cy="1118394"/>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197"/>
              <a:endParaRPr lang="en-US" sz="1900">
                <a:solidFill>
                  <a:srgbClr val="5F5F5F"/>
                </a:solidFill>
              </a:endParaRPr>
            </a:p>
          </p:txBody>
        </p:sp>
        <p:sp>
          <p:nvSpPr>
            <p:cNvPr id="20" name="Rectangle 9"/>
            <p:cNvSpPr>
              <a:spLocks noChangeArrowheads="1"/>
            </p:cNvSpPr>
            <p:nvPr userDrawn="1"/>
          </p:nvSpPr>
          <p:spPr bwMode="black">
            <a:xfrm>
              <a:off x="5172076"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197"/>
              <a:endParaRPr lang="en-US" sz="1900">
                <a:solidFill>
                  <a:srgbClr val="5F5F5F"/>
                </a:solidFill>
              </a:endParaRPr>
            </a:p>
          </p:txBody>
        </p:sp>
        <p:sp>
          <p:nvSpPr>
            <p:cNvPr id="21" name="Rectangle 10"/>
            <p:cNvSpPr>
              <a:spLocks noChangeArrowheads="1"/>
            </p:cNvSpPr>
            <p:nvPr userDrawn="1"/>
          </p:nvSpPr>
          <p:spPr bwMode="black">
            <a:xfrm>
              <a:off x="6381750"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197"/>
              <a:endParaRPr lang="en-US" sz="1900">
                <a:solidFill>
                  <a:srgbClr val="5F5F5F"/>
                </a:solidFill>
              </a:endParaRPr>
            </a:p>
          </p:txBody>
        </p:sp>
      </p:grpSp>
      <p:sp>
        <p:nvSpPr>
          <p:cNvPr id="3" name="Subtitle 2"/>
          <p:cNvSpPr>
            <a:spLocks noGrp="1"/>
          </p:cNvSpPr>
          <p:nvPr>
            <p:ph type="subTitle" idx="1" hasCustomPrompt="1"/>
          </p:nvPr>
        </p:nvSpPr>
        <p:spPr>
          <a:xfrm>
            <a:off x="3475626" y="3419856"/>
            <a:ext cx="6951250" cy="1243584"/>
          </a:xfrm>
        </p:spPr>
        <p:txBody>
          <a:bodyPr vert="horz" wrap="square" lIns="182847" tIns="182847" rIns="0" bIns="0" rtlCol="0" anchor="ctr" anchorCtr="0">
            <a:spAutoFit/>
          </a:bodyPr>
          <a:lstStyle>
            <a:lvl1pPr marL="574571" indent="-571396">
              <a:buNone/>
              <a:defRPr lang="en-US" sz="4400" spc="-100" dirty="0" smtClean="0">
                <a:solidFill>
                  <a:schemeClr val="tx1">
                    <a:alpha val="99000"/>
                  </a:schemeClr>
                </a:solidFill>
                <a:latin typeface="Segoe UI Light" pitchFamily="34" charset="0"/>
              </a:defRPr>
            </a:lvl1pPr>
            <a:lvl2pPr marL="346013" indent="-342838">
              <a:buNone/>
              <a:defRPr lang="en-US" spc="-51" dirty="0" smtClean="0">
                <a:solidFill>
                  <a:schemeClr val="tx1">
                    <a:alpha val="99000"/>
                  </a:schemeClr>
                </a:solidFill>
              </a:defRPr>
            </a:lvl2pPr>
          </a:lstStyle>
          <a:p>
            <a:pPr marL="3175" lvl="0" indent="0">
              <a:spcBef>
                <a:spcPts val="0"/>
              </a:spcBef>
              <a:spcAft>
                <a:spcPts val="900"/>
              </a:spcAft>
              <a:buSzPct val="80000"/>
            </a:pPr>
            <a:r>
              <a:rPr lang="en-US" dirty="0" smtClean="0"/>
              <a:t>Click to edit Master text styles</a:t>
            </a:r>
          </a:p>
          <a:p>
            <a:pPr marL="3175" lvl="1" indent="0">
              <a:spcBef>
                <a:spcPts val="0"/>
              </a:spcBef>
              <a:spcAft>
                <a:spcPts val="900"/>
              </a:spcAft>
              <a:buSzPct val="80000"/>
            </a:pPr>
            <a:r>
              <a:rPr lang="en-US" dirty="0" smtClean="0"/>
              <a:t>Second level</a:t>
            </a:r>
          </a:p>
        </p:txBody>
      </p:sp>
      <p:sp>
        <p:nvSpPr>
          <p:cNvPr id="5" name="Text Placeholder 4"/>
          <p:cNvSpPr>
            <a:spLocks noGrp="1"/>
          </p:cNvSpPr>
          <p:nvPr>
            <p:ph type="body" sz="quarter" idx="11"/>
          </p:nvPr>
        </p:nvSpPr>
        <p:spPr>
          <a:xfrm>
            <a:off x="521344" y="228602"/>
            <a:ext cx="11149441" cy="757131"/>
          </a:xfrm>
        </p:spPr>
        <p:txBody>
          <a:bodyPr vert="horz" wrap="square" lIns="0" tIns="0" rIns="0" bIns="0" rtlCol="0" anchor="t">
            <a:spAutoFit/>
          </a:bodyPr>
          <a:lstStyle>
            <a:lvl1pPr marL="0" indent="0">
              <a:buNone/>
              <a:defRPr lang="en-US" sz="5500" b="0" cap="none" spc="-100" dirty="0" smtClean="0">
                <a:ln w="3175">
                  <a:noFill/>
                </a:ln>
                <a:solidFill>
                  <a:schemeClr val="tx1">
                    <a:alpha val="99000"/>
                  </a:schemeClr>
                </a:solidFill>
                <a:effectLst/>
                <a:latin typeface="Segoe UI Light" pitchFamily="34" charset="0"/>
                <a:cs typeface="Arial" charset="0"/>
              </a:defRPr>
            </a:lvl1pPr>
          </a:lstStyle>
          <a:p>
            <a:pPr lvl="0">
              <a:spcBef>
                <a:spcPct val="0"/>
              </a:spcBef>
            </a:pPr>
            <a:r>
              <a:rPr lang="en-US" smtClean="0"/>
              <a:t>Click to edit Master text styles</a:t>
            </a:r>
          </a:p>
        </p:txBody>
      </p:sp>
    </p:spTree>
    <p:extLst>
      <p:ext uri="{BB962C8B-B14F-4D97-AF65-F5344CB8AC3E}">
        <p14:creationId xmlns:p14="http://schemas.microsoft.com/office/powerpoint/2010/main" val="337987677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16.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50" y="228602"/>
            <a:ext cx="11151917" cy="757131"/>
          </a:xfrm>
        </p:spPr>
        <p:txBody>
          <a:bodyPr/>
          <a:lstStyle>
            <a:lvl1pPr>
              <a:defRPr>
                <a:solidFill>
                  <a:schemeClr val="tx1">
                    <a:alpha val="99000"/>
                  </a:schemeClr>
                </a:soli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50" y="1447799"/>
            <a:ext cx="11151917" cy="2043636"/>
          </a:xfrm>
          <a:prstGeom prst="rect">
            <a:avLst/>
          </a:prstGeom>
        </p:spPr>
        <p:txBody>
          <a:bodyPr/>
          <a:lstStyle>
            <a:lvl1pPr marL="0" indent="0">
              <a:buFont typeface="Wingdings" pitchFamily="2" charset="2"/>
              <a:buNone/>
              <a:defRPr sz="4000">
                <a:solidFill>
                  <a:schemeClr val="tx1">
                    <a:alpha val="99000"/>
                  </a:schemeClr>
                </a:solidFill>
              </a:defRPr>
            </a:lvl1pPr>
            <a:lvl2pPr marL="284110" marR="0" indent="0" algn="l" defTabSz="914197" rtl="0" eaLnBrk="1" fontAlgn="auto" latinLnBrk="0" hangingPunct="1">
              <a:lnSpc>
                <a:spcPct val="90000"/>
              </a:lnSpc>
              <a:spcBef>
                <a:spcPct val="20000"/>
              </a:spcBef>
              <a:spcAft>
                <a:spcPts val="0"/>
              </a:spcAft>
              <a:buClrTx/>
              <a:buSzPct val="90000"/>
              <a:buFont typeface="Wingdings" pitchFamily="2" charset="2"/>
              <a:buNone/>
              <a:tabLst/>
              <a:defRPr lang="en-US" sz="2400" kern="1200" spc="0" baseline="0" dirty="0" smtClean="0">
                <a:solidFill>
                  <a:schemeClr val="tx1">
                    <a:alpha val="99000"/>
                  </a:schemeClr>
                </a:solidFill>
                <a:latin typeface="+mn-lt"/>
                <a:ea typeface="+mn-ea"/>
                <a:cs typeface="+mn-cs"/>
              </a:defRPr>
            </a:lvl2pPr>
            <a:lvl3pPr marL="517432" indent="0">
              <a:buFont typeface="Wingdings" pitchFamily="2" charset="2"/>
              <a:buNone/>
              <a:tabLst/>
              <a:defRPr>
                <a:solidFill>
                  <a:schemeClr val="tx1">
                    <a:alpha val="99000"/>
                  </a:schemeClr>
                </a:solidFill>
                <a:latin typeface="+mn-lt"/>
              </a:defRPr>
            </a:lvl3pPr>
            <a:lvl4pPr marL="741228" indent="0">
              <a:buFont typeface="Wingdings" pitchFamily="2" charset="2"/>
              <a:buNone/>
              <a:defRPr>
                <a:solidFill>
                  <a:schemeClr val="tx1">
                    <a:alpha val="99000"/>
                  </a:schemeClr>
                </a:solidFill>
                <a:latin typeface="+mn-lt"/>
              </a:defRPr>
            </a:lvl4pPr>
            <a:lvl5pPr marL="914234" indent="0">
              <a:buFont typeface="Wingdings" pitchFamily="2" charset="2"/>
              <a:buNone/>
              <a:tabLst/>
              <a:defRPr>
                <a:solidFill>
                  <a:schemeClr val="tx1">
                    <a:alpha val="99000"/>
                  </a:schemeClr>
                </a:solidFill>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270234274"/>
      </p:ext>
    </p:extLst>
  </p:cSld>
  <p:clrMapOvr>
    <a:masterClrMapping/>
  </p:clrMapOvr>
  <p:transition>
    <p:fade/>
  </p:transition>
  <p:timing>
    <p:tnLst>
      <p:par>
        <p:cTn id="1" dur="indefinite" restart="never" nodeType="tmRoot"/>
      </p:par>
    </p:tnLst>
  </p:timing>
</p:sldLayout>
</file>

<file path=ppt/slideLayouts/slideLayout71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50" y="1447799"/>
            <a:ext cx="11151917" cy="2043636"/>
          </a:xfrm>
          <a:prstGeom prst="rect">
            <a:avLst/>
          </a:prstGeom>
        </p:spPr>
        <p:txBody>
          <a:bodyPr/>
          <a:lstStyle>
            <a:lvl1pPr marL="0" indent="0">
              <a:spcBef>
                <a:spcPts val="2400"/>
              </a:spcBef>
              <a:buNone/>
              <a:defRPr sz="4000">
                <a:solidFill>
                  <a:schemeClr val="tx2">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732" indent="0">
              <a:buNone/>
              <a:defRPr lang="en-US" sz="2400" kern="1200" spc="0" baseline="0" dirty="0" smtClean="0">
                <a:solidFill>
                  <a:schemeClr val="tx1">
                    <a:alpha val="99000"/>
                  </a:schemeClr>
                </a:solidFill>
                <a:latin typeface="+mn-lt"/>
                <a:ea typeface="+mn-ea"/>
                <a:cs typeface="+mn-cs"/>
              </a:defRPr>
            </a:lvl3pPr>
            <a:lvl4pPr marL="457116" indent="0">
              <a:buNone/>
              <a:defRPr lang="en-US" sz="2000" kern="1200" spc="0" baseline="0" dirty="0" smtClean="0">
                <a:solidFill>
                  <a:schemeClr val="tx1">
                    <a:alpha val="99000"/>
                  </a:schemeClr>
                </a:solidFill>
                <a:latin typeface="+mn-lt"/>
                <a:ea typeface="+mn-ea"/>
                <a:cs typeface="+mn-cs"/>
              </a:defRPr>
            </a:lvl4pPr>
            <a:lvl5pPr marL="693612" indent="0">
              <a:buNone/>
              <a:defRPr lang="en-US" sz="2000" kern="1200" spc="0" baseline="0" dirty="0">
                <a:solidFill>
                  <a:schemeClr val="tx1">
                    <a:alpha val="99000"/>
                  </a:schemeClr>
                </a:solidFill>
                <a:latin typeface="+mn-lt"/>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p:txBody>
          <a:bodyPr/>
          <a:lstStyle>
            <a:lvl1pPr algn="l" defTabSz="91419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287587854"/>
      </p:ext>
    </p:extLst>
  </p:cSld>
  <p:clrMapOvr>
    <a:masterClrMapping/>
  </p:clrMapOvr>
  <p:transition>
    <p:fade/>
  </p:transition>
  <p:timing>
    <p:tnLst>
      <p:par>
        <p:cTn id="1" dur="indefinite" restart="never" nodeType="tmRoot"/>
      </p:par>
    </p:tnLst>
  </p:timing>
</p:sldLayout>
</file>

<file path=ppt/slideLayouts/slideLayout718.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50" y="1447799"/>
            <a:ext cx="11151917" cy="2043636"/>
          </a:xfrm>
          <a:prstGeom prst="rect">
            <a:avLst/>
          </a:prstGeom>
        </p:spPr>
        <p:txBody>
          <a:bodyPr/>
          <a:lstStyle>
            <a:lvl1pPr marL="0" indent="0">
              <a:spcBef>
                <a:spcPts val="2400"/>
              </a:spcBef>
              <a:buNone/>
              <a:defRPr sz="4000">
                <a:solidFill>
                  <a:schemeClr val="tx1">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732" indent="0">
              <a:buNone/>
              <a:defRPr lang="en-US" sz="2400" kern="1200" spc="0" baseline="0" dirty="0" smtClean="0">
                <a:solidFill>
                  <a:schemeClr val="tx1">
                    <a:alpha val="99000"/>
                  </a:schemeClr>
                </a:solidFill>
                <a:latin typeface="+mn-lt"/>
                <a:ea typeface="+mn-ea"/>
                <a:cs typeface="+mn-cs"/>
              </a:defRPr>
            </a:lvl3pPr>
            <a:lvl4pPr marL="457116" indent="0">
              <a:buNone/>
              <a:defRPr lang="en-US" sz="2000" kern="1200" spc="0" baseline="0" dirty="0" smtClean="0">
                <a:solidFill>
                  <a:schemeClr val="tx1">
                    <a:alpha val="99000"/>
                  </a:schemeClr>
                </a:solidFill>
                <a:latin typeface="+mn-lt"/>
                <a:ea typeface="+mn-ea"/>
                <a:cs typeface="+mn-cs"/>
              </a:defRPr>
            </a:lvl4pPr>
            <a:lvl5pPr marL="693612" indent="0">
              <a:buNone/>
              <a:defRPr lang="en-US" sz="2000" kern="1200" spc="0" baseline="0" dirty="0">
                <a:solidFill>
                  <a:schemeClr val="tx1">
                    <a:alpha val="99000"/>
                  </a:schemeClr>
                </a:solidFill>
                <a:latin typeface="+mn-lt"/>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lgn="l" defTabSz="91419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482057112"/>
      </p:ext>
    </p:extLst>
  </p:cSld>
  <p:clrMapOvr>
    <a:masterClrMapping/>
  </p:clrMapOvr>
  <p:transition>
    <p:fade/>
  </p:transition>
  <p:timing>
    <p:tnLst>
      <p:par>
        <p:cTn id="1" dur="indefinite" restart="never" nodeType="tmRoot"/>
      </p:par>
    </p:tnLst>
  </p:timing>
</p:sldLayout>
</file>

<file path=ppt/slideLayouts/slideLayout719.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19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836" y="1447801"/>
            <a:ext cx="5396365" cy="2351413"/>
          </a:xfrm>
        </p:spPr>
        <p:txBody>
          <a:bodyPr>
            <a:spAutoFit/>
          </a:bodyPr>
          <a:lstStyle>
            <a:lvl1pPr marL="292048" indent="-292048">
              <a:spcBef>
                <a:spcPts val="1200"/>
              </a:spcBef>
              <a:buClr>
                <a:schemeClr val="tx1"/>
              </a:buClr>
              <a:buFont typeface="Wingdings" pitchFamily="2" charset="2"/>
              <a:buChar char=""/>
              <a:defRPr/>
            </a:lvl1pPr>
            <a:lvl2pPr marL="520606" indent="-228558">
              <a:defRPr sz="2000"/>
            </a:lvl2pPr>
            <a:lvl3pPr marL="685676" indent="-165071">
              <a:tabLst/>
              <a:defRPr sz="2000"/>
            </a:lvl3pPr>
            <a:lvl4pPr marL="863443" indent="-177768">
              <a:defRPr/>
            </a:lvl4pPr>
            <a:lvl5pPr marL="1028514" indent="-16507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9562" y="1447801"/>
            <a:ext cx="5396365" cy="2351413"/>
          </a:xfrm>
        </p:spPr>
        <p:txBody>
          <a:bodyPr>
            <a:spAutoFit/>
          </a:bodyPr>
          <a:lstStyle>
            <a:lvl1pPr marL="339664" indent="-339664">
              <a:spcBef>
                <a:spcPts val="1200"/>
              </a:spcBef>
              <a:buFont typeface="Wingdings" pitchFamily="2" charset="2"/>
              <a:buChar char=""/>
              <a:defRPr lang="en-US" sz="3600" kern="1200" spc="-71" baseline="0" dirty="0" smtClean="0">
                <a:solidFill>
                  <a:schemeClr val="tx1">
                    <a:alpha val="99000"/>
                  </a:schemeClr>
                </a:solidFill>
                <a:latin typeface="+mj-lt"/>
                <a:ea typeface="+mn-ea"/>
                <a:cs typeface="+mn-cs"/>
              </a:defRPr>
            </a:lvl1pPr>
            <a:lvl2pPr marL="634885" indent="-342838">
              <a:defRPr lang="en-US" sz="2000" kern="1200" spc="0" baseline="0" dirty="0" smtClean="0">
                <a:solidFill>
                  <a:schemeClr val="tx1">
                    <a:alpha val="99000"/>
                  </a:schemeClr>
                </a:solidFill>
                <a:latin typeface="+mn-lt"/>
                <a:ea typeface="+mn-ea"/>
                <a:cs typeface="+mn-cs"/>
              </a:defRPr>
            </a:lvl2pPr>
            <a:lvl3pPr marL="863443" indent="-342838">
              <a:defRPr lang="en-US" sz="2000" kern="1200" spc="0" baseline="0" dirty="0" smtClean="0">
                <a:solidFill>
                  <a:schemeClr val="tx1">
                    <a:alpha val="99000"/>
                  </a:schemeClr>
                </a:solidFill>
                <a:latin typeface="+mn-lt"/>
                <a:ea typeface="+mn-ea"/>
                <a:cs typeface="+mn-cs"/>
              </a:defRPr>
            </a:lvl3pPr>
            <a:lvl4pPr marL="1028514" indent="-342838">
              <a:defRPr lang="en-US" sz="2000" kern="1200" spc="0" baseline="0" dirty="0" smtClean="0">
                <a:solidFill>
                  <a:schemeClr val="tx1">
                    <a:alpha val="99000"/>
                  </a:schemeClr>
                </a:solidFill>
                <a:latin typeface="+mn-lt"/>
                <a:ea typeface="+mn-ea"/>
                <a:cs typeface="+mn-cs"/>
              </a:defRPr>
            </a:lvl4pPr>
            <a:lvl5pPr marL="1206282" indent="-342838">
              <a:defRPr lang="en-US" sz="2000" kern="1200" spc="0" baseline="0" dirty="0">
                <a:solidFill>
                  <a:schemeClr val="tx1">
                    <a:alpha val="99000"/>
                  </a:schemeClr>
                </a:solidFill>
                <a:latin typeface="+mn-lt"/>
                <a:ea typeface="+mn-ea"/>
                <a:cs typeface="+mn-cs"/>
              </a:defRPr>
            </a:lvl5pPr>
          </a:lstStyle>
          <a:p>
            <a:pPr marL="292048" marR="0" lvl="0" indent="-292048" algn="l" defTabSz="91419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Click to edit Master text styles</a:t>
            </a:r>
          </a:p>
          <a:p>
            <a:pPr marL="292048" marR="0" lvl="1" indent="-292048" algn="l" defTabSz="91419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Second level</a:t>
            </a:r>
          </a:p>
          <a:p>
            <a:pPr marL="292048" marR="0" lvl="2" indent="-292048" algn="l" defTabSz="91419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Third level</a:t>
            </a:r>
          </a:p>
          <a:p>
            <a:pPr marL="292048" marR="0" lvl="3" indent="-292048" algn="l" defTabSz="91419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Fourth level</a:t>
            </a:r>
          </a:p>
          <a:p>
            <a:pPr marL="292048" marR="0" lvl="4" indent="-292048" algn="l" defTabSz="91419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Fifth level</a:t>
            </a:r>
            <a:endParaRPr lang="en-US" dirty="0"/>
          </a:p>
        </p:txBody>
      </p:sp>
    </p:spTree>
    <p:extLst>
      <p:ext uri="{BB962C8B-B14F-4D97-AF65-F5344CB8AC3E}">
        <p14:creationId xmlns:p14="http://schemas.microsoft.com/office/powerpoint/2010/main" val="1421311308"/>
      </p:ext>
    </p:extLst>
  </p:cSld>
  <p:clrMapOvr>
    <a:masterClrMapping/>
  </p:clrMapOvr>
  <p:transition>
    <p:fade/>
  </p:transition>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Walkin Slide - Tokyo, Japa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6477344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20.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50" y="228602"/>
            <a:ext cx="11151917" cy="757131"/>
          </a:xfrm>
        </p:spPr>
        <p:txBody>
          <a:bodyPr/>
          <a:lstStyle>
            <a:lvl1pPr>
              <a:defRPr sz="55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2"/>
            <a:ext cx="5487829" cy="2000548"/>
          </a:xfrm>
        </p:spPr>
        <p:txBody>
          <a:bodyPr/>
          <a:lstStyle>
            <a:lvl1pPr marL="341251" indent="-341251">
              <a:lnSpc>
                <a:spcPct val="90000"/>
              </a:lnSpc>
              <a:buSzPct val="80000"/>
              <a:buFont typeface="Arial" pitchFamily="34" charset="0"/>
              <a:buChar char="•"/>
              <a:defRPr sz="3200"/>
            </a:lvl1pPr>
            <a:lvl2pPr marL="626949" indent="-285698">
              <a:lnSpc>
                <a:spcPct val="90000"/>
              </a:lnSpc>
              <a:buSzPct val="80000"/>
              <a:buFont typeface="Arial" pitchFamily="34" charset="0"/>
              <a:buChar char="•"/>
              <a:defRPr sz="2800"/>
            </a:lvl2pPr>
            <a:lvl3pPr marL="914234" indent="-287286">
              <a:lnSpc>
                <a:spcPct val="90000"/>
              </a:lnSpc>
              <a:buSzPct val="80000"/>
              <a:buFont typeface="Arial" pitchFamily="34" charset="0"/>
              <a:buChar char="•"/>
              <a:defRPr sz="2400"/>
            </a:lvl3pPr>
            <a:lvl4pPr marL="1712603" indent="-225384">
              <a:lnSpc>
                <a:spcPct val="90000"/>
              </a:lnSpc>
              <a:buSzPct val="80000"/>
              <a:buFont typeface="Arial" pitchFamily="34" charset="0"/>
              <a:buChar char="•"/>
              <a:defRPr sz="2000"/>
            </a:lvl4pPr>
            <a:lvl5pPr marL="1944335" indent="-231732">
              <a:lnSpc>
                <a:spcPct val="90000"/>
              </a:lnSpc>
              <a:buSzPct val="80000"/>
              <a:buFont typeface="Arial" pitchFamily="34" charset="0"/>
              <a:buChar char="•"/>
              <a:defRPr sz="20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2"/>
            <a:ext cx="5487829" cy="2000548"/>
          </a:xfrm>
        </p:spPr>
        <p:txBody>
          <a:bodyPr/>
          <a:lstStyle>
            <a:lvl1pPr marL="457116" indent="-457116">
              <a:lnSpc>
                <a:spcPct val="90000"/>
              </a:lnSpc>
              <a:buSzPct val="80000"/>
              <a:buFont typeface="Arial" pitchFamily="34" charset="0"/>
              <a:buChar char="•"/>
              <a:defRPr lang="en-US" sz="3200" kern="1200" spc="-71" baseline="0" dirty="0" smtClean="0">
                <a:solidFill>
                  <a:schemeClr val="tx1">
                    <a:alpha val="99000"/>
                  </a:schemeClr>
                </a:solidFill>
                <a:latin typeface="+mj-lt"/>
                <a:ea typeface="+mn-ea"/>
                <a:cs typeface="+mn-cs"/>
              </a:defRPr>
            </a:lvl1pPr>
            <a:lvl2pPr marL="798369" indent="-457116">
              <a:lnSpc>
                <a:spcPct val="90000"/>
              </a:lnSpc>
              <a:buSzPct val="80000"/>
              <a:buFont typeface="Arial" pitchFamily="34" charset="0"/>
              <a:buChar char="•"/>
              <a:defRPr lang="en-US" sz="2800" kern="1200" spc="0" baseline="0" dirty="0" smtClean="0">
                <a:solidFill>
                  <a:schemeClr val="tx1">
                    <a:alpha val="99000"/>
                  </a:schemeClr>
                </a:solidFill>
                <a:latin typeface="+mn-lt"/>
                <a:ea typeface="+mn-ea"/>
                <a:cs typeface="+mn-cs"/>
              </a:defRPr>
            </a:lvl2pPr>
            <a:lvl3pPr marL="969786" indent="-342838">
              <a:lnSpc>
                <a:spcPct val="90000"/>
              </a:lnSpc>
              <a:buSzPct val="80000"/>
              <a:buFont typeface="Arial" pitchFamily="34" charset="0"/>
              <a:buChar char="•"/>
              <a:defRPr lang="en-US" sz="2400" kern="1200" spc="0" baseline="0" dirty="0" smtClean="0">
                <a:solidFill>
                  <a:schemeClr val="tx1">
                    <a:alpha val="99000"/>
                  </a:schemeClr>
                </a:solidFill>
                <a:latin typeface="+mn-lt"/>
                <a:ea typeface="+mn-ea"/>
                <a:cs typeface="+mn-cs"/>
              </a:defRPr>
            </a:lvl3pPr>
            <a:lvl4pPr marL="1830057" indent="-342838">
              <a:lnSpc>
                <a:spcPct val="90000"/>
              </a:lnSpc>
              <a:buSzPct val="80000"/>
              <a:buFont typeface="Arial" pitchFamily="34" charset="0"/>
              <a:buChar char="•"/>
              <a:defRPr lang="en-US" sz="2000" kern="1200" spc="0" baseline="0" dirty="0" smtClean="0">
                <a:solidFill>
                  <a:schemeClr val="tx1">
                    <a:alpha val="99000"/>
                  </a:schemeClr>
                </a:solidFill>
                <a:latin typeface="+mn-lt"/>
                <a:ea typeface="+mn-ea"/>
                <a:cs typeface="+mn-cs"/>
              </a:defRPr>
            </a:lvl4pPr>
            <a:lvl5pPr marL="2055440" indent="-342838">
              <a:lnSpc>
                <a:spcPct val="90000"/>
              </a:lnSpc>
              <a:buSzPct val="80000"/>
              <a:buFont typeface="Arial" pitchFamily="34" charset="0"/>
              <a:buChar char="•"/>
              <a:defRPr lang="en-US" sz="2000" kern="1200" spc="0" baseline="0" dirty="0">
                <a:solidFill>
                  <a:schemeClr val="tx1">
                    <a:alpha val="99000"/>
                  </a:schemeClr>
                </a:solidFill>
                <a:latin typeface="+mn-lt"/>
                <a:ea typeface="+mn-ea"/>
                <a:cs typeface="+mn-cs"/>
              </a:defRPr>
            </a:lvl5pPr>
            <a:lvl6pPr>
              <a:defRPr sz="1900"/>
            </a:lvl6pPr>
            <a:lvl7pPr>
              <a:defRPr sz="1900"/>
            </a:lvl7pPr>
            <a:lvl8pPr>
              <a:defRPr sz="1900"/>
            </a:lvl8pPr>
            <a:lvl9pPr>
              <a:defRPr sz="1900"/>
            </a:lvl9pPr>
          </a:lstStyle>
          <a:p>
            <a:pPr marL="341251" marR="0" lvl="0" indent="-341251" algn="l" defTabSz="914197" rtl="0" eaLnBrk="1" fontAlgn="auto" latinLnBrk="0" hangingPunct="1">
              <a:lnSpc>
                <a:spcPct val="90000"/>
              </a:lnSpc>
              <a:spcBef>
                <a:spcPct val="20000"/>
              </a:spcBef>
              <a:spcAft>
                <a:spcPts val="0"/>
              </a:spcAft>
              <a:buClrTx/>
              <a:buSzPct val="80000"/>
              <a:buFont typeface="Arial" pitchFamily="34" charset="0"/>
              <a:buChar char="•"/>
              <a:tabLst/>
            </a:pPr>
            <a:r>
              <a:rPr lang="en-US" smtClean="0"/>
              <a:t>Click to edit Master text styles</a:t>
            </a:r>
          </a:p>
          <a:p>
            <a:pPr marL="341251" marR="0" lvl="1" indent="-341251" algn="l" defTabSz="914197" rtl="0" eaLnBrk="1" fontAlgn="auto" latinLnBrk="0" hangingPunct="1">
              <a:lnSpc>
                <a:spcPct val="90000"/>
              </a:lnSpc>
              <a:spcBef>
                <a:spcPct val="20000"/>
              </a:spcBef>
              <a:spcAft>
                <a:spcPts val="0"/>
              </a:spcAft>
              <a:buClrTx/>
              <a:buSzPct val="80000"/>
              <a:buFont typeface="Arial" pitchFamily="34" charset="0"/>
              <a:buChar char="•"/>
              <a:tabLst/>
            </a:pPr>
            <a:r>
              <a:rPr lang="en-US" smtClean="0"/>
              <a:t>Second level</a:t>
            </a:r>
          </a:p>
          <a:p>
            <a:pPr marL="341251" marR="0" lvl="2" indent="-341251" algn="l" defTabSz="914197" rtl="0" eaLnBrk="1" fontAlgn="auto" latinLnBrk="0" hangingPunct="1">
              <a:lnSpc>
                <a:spcPct val="90000"/>
              </a:lnSpc>
              <a:spcBef>
                <a:spcPct val="20000"/>
              </a:spcBef>
              <a:spcAft>
                <a:spcPts val="0"/>
              </a:spcAft>
              <a:buClrTx/>
              <a:buSzPct val="80000"/>
              <a:buFont typeface="Arial" pitchFamily="34" charset="0"/>
              <a:buChar char="•"/>
              <a:tabLst/>
            </a:pPr>
            <a:r>
              <a:rPr lang="en-US" smtClean="0"/>
              <a:t>Third level</a:t>
            </a:r>
          </a:p>
          <a:p>
            <a:pPr marL="341251" marR="0" lvl="3" indent="-341251" algn="l" defTabSz="914197" rtl="0" eaLnBrk="1" fontAlgn="auto" latinLnBrk="0" hangingPunct="1">
              <a:lnSpc>
                <a:spcPct val="90000"/>
              </a:lnSpc>
              <a:spcBef>
                <a:spcPct val="20000"/>
              </a:spcBef>
              <a:spcAft>
                <a:spcPts val="0"/>
              </a:spcAft>
              <a:buClrTx/>
              <a:buSzPct val="80000"/>
              <a:buFont typeface="Arial" pitchFamily="34" charset="0"/>
              <a:buChar char="•"/>
              <a:tabLst/>
            </a:pPr>
            <a:r>
              <a:rPr lang="en-US" smtClean="0"/>
              <a:t>Fourth level</a:t>
            </a:r>
          </a:p>
          <a:p>
            <a:pPr marL="341251" marR="0" lvl="4" indent="-341251" algn="l" defTabSz="914197" rtl="0" eaLnBrk="1" fontAlgn="auto" latinLnBrk="0" hangingPunct="1">
              <a:lnSpc>
                <a:spcPct val="90000"/>
              </a:lnSpc>
              <a:spcBef>
                <a:spcPct val="20000"/>
              </a:spcBef>
              <a:spcAft>
                <a:spcPts val="0"/>
              </a:spcAft>
              <a:buClrTx/>
              <a:buSzPct val="80000"/>
              <a:buFont typeface="Arial" pitchFamily="34" charset="0"/>
              <a:buChar char="•"/>
              <a:tabLst/>
            </a:pPr>
            <a:r>
              <a:rPr lang="en-US" smtClean="0"/>
              <a:t>Fifth level</a:t>
            </a:r>
            <a:endParaRPr lang="en-US" dirty="0"/>
          </a:p>
        </p:txBody>
      </p:sp>
    </p:spTree>
    <p:extLst>
      <p:ext uri="{BB962C8B-B14F-4D97-AF65-F5344CB8AC3E}">
        <p14:creationId xmlns:p14="http://schemas.microsoft.com/office/powerpoint/2010/main" val="3755053792"/>
      </p:ext>
    </p:extLst>
  </p:cSld>
  <p:clrMapOvr>
    <a:masterClrMapping/>
  </p:clrMapOvr>
  <p:transition>
    <p:fade/>
  </p:transition>
  <p:timing>
    <p:tnLst>
      <p:par>
        <p:cTn id="1" dur="indefinite" restart="never" nodeType="tmRoot"/>
      </p:par>
    </p:tnLst>
  </p:timing>
</p:sldLayout>
</file>

<file path=ppt/slideLayouts/slideLayout721.xml><?xml version="1.0" encoding="utf-8"?>
<p:sldLayout xmlns:a="http://schemas.openxmlformats.org/drawingml/2006/main" xmlns:r="http://schemas.openxmlformats.org/officeDocument/2006/relationships" xmlns:p="http://schemas.openxmlformats.org/presentationml/2006/main" type="twoTxTwoObj" preserve="1">
  <p:cSld name="1_Compariso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50" y="228602"/>
            <a:ext cx="11151917" cy="757131"/>
          </a:xfrm>
        </p:spPr>
        <p:txBody>
          <a:bodyPr/>
          <a:lstStyle>
            <a:lvl1pPr>
              <a:defRPr sz="55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2875"/>
            <a:ext cx="5487829" cy="448127"/>
          </a:xfrm>
        </p:spPr>
        <p:txBody>
          <a:bodyPr anchor="b"/>
          <a:lstStyle>
            <a:lvl1pPr marL="0" indent="0">
              <a:lnSpc>
                <a:spcPct val="90000"/>
              </a:lnSpc>
              <a:spcBef>
                <a:spcPts val="0"/>
              </a:spcBef>
              <a:buNone/>
              <a:defRPr sz="3200" b="0">
                <a:latin typeface="Segoe UI Light" pitchFamily="34" charset="0"/>
              </a:defRPr>
            </a:lvl1pPr>
            <a:lvl2pPr marL="457100" indent="0">
              <a:buNone/>
              <a:defRPr sz="2000" b="1"/>
            </a:lvl2pPr>
            <a:lvl3pPr marL="914197" indent="0">
              <a:buNone/>
              <a:defRPr sz="1900" b="1"/>
            </a:lvl3pPr>
            <a:lvl4pPr marL="1371297" indent="0">
              <a:buNone/>
              <a:defRPr sz="1600" b="1"/>
            </a:lvl4pPr>
            <a:lvl5pPr marL="1828395" indent="0">
              <a:buNone/>
              <a:defRPr sz="1600" b="1"/>
            </a:lvl5pPr>
            <a:lvl6pPr marL="2285493" indent="0">
              <a:buNone/>
              <a:defRPr sz="1600" b="1"/>
            </a:lvl6pPr>
            <a:lvl7pPr marL="2742593" indent="0">
              <a:buNone/>
              <a:defRPr sz="1600" b="1"/>
            </a:lvl7pPr>
            <a:lvl8pPr marL="3199691" indent="0">
              <a:buNone/>
              <a:defRPr sz="1600" b="1"/>
            </a:lvl8pPr>
            <a:lvl9pPr marL="365679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3" y="2266798"/>
            <a:ext cx="5486400" cy="1945148"/>
          </a:xfrm>
        </p:spPr>
        <p:txBody>
          <a:bodyPr/>
          <a:lstStyle>
            <a:lvl1pPr marL="403151" indent="-403151">
              <a:buSzPct val="80000"/>
              <a:buFont typeface="Arial" pitchFamily="34" charset="0"/>
              <a:buChar char="•"/>
              <a:defRPr sz="2800"/>
            </a:lvl1pPr>
            <a:lvl2pPr marL="744403" indent="-322204">
              <a:buSzPct val="80000"/>
              <a:buFont typeface="Arial" pitchFamily="34" charset="0"/>
              <a:buChar char="•"/>
              <a:defRPr sz="2800"/>
            </a:lvl2pPr>
            <a:lvl3pPr marL="1026926" indent="-282524" defTabSz="1030101">
              <a:buSzPct val="80000"/>
              <a:buFont typeface="Arial" pitchFamily="34" charset="0"/>
              <a:buChar char="•"/>
              <a:defRPr sz="2400"/>
            </a:lvl3pPr>
            <a:lvl4pPr marL="1317387" indent="-287286">
              <a:buSzPct val="80000"/>
              <a:buFont typeface="Arial" pitchFamily="34" charset="0"/>
              <a:buChar char="•"/>
              <a:defRPr sz="2000"/>
            </a:lvl4pPr>
            <a:lvl5pPr marL="1541183" indent="-223797">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2875"/>
            <a:ext cx="5487829" cy="448127"/>
          </a:xfrm>
        </p:spPr>
        <p:txBody>
          <a:bodyPr anchor="b"/>
          <a:lstStyle>
            <a:lvl1pPr marL="0" indent="0">
              <a:lnSpc>
                <a:spcPct val="90000"/>
              </a:lnSpc>
              <a:spcBef>
                <a:spcPts val="0"/>
              </a:spcBef>
              <a:buNone/>
              <a:defRPr sz="3200" b="0">
                <a:latin typeface="Segoe UI Light" pitchFamily="34" charset="0"/>
              </a:defRPr>
            </a:lvl1pPr>
            <a:lvl2pPr marL="457100" indent="0">
              <a:buNone/>
              <a:defRPr sz="2000" b="1"/>
            </a:lvl2pPr>
            <a:lvl3pPr marL="914197" indent="0">
              <a:buNone/>
              <a:defRPr sz="1900" b="1"/>
            </a:lvl3pPr>
            <a:lvl4pPr marL="1371297" indent="0">
              <a:buNone/>
              <a:defRPr sz="1600" b="1"/>
            </a:lvl4pPr>
            <a:lvl5pPr marL="1828395" indent="0">
              <a:buNone/>
              <a:defRPr sz="1600" b="1"/>
            </a:lvl5pPr>
            <a:lvl6pPr marL="2285493" indent="0">
              <a:buNone/>
              <a:defRPr sz="1600" b="1"/>
            </a:lvl6pPr>
            <a:lvl7pPr marL="2742593" indent="0">
              <a:buNone/>
              <a:defRPr sz="1600" b="1"/>
            </a:lvl7pPr>
            <a:lvl8pPr marL="3199691" indent="0">
              <a:buNone/>
              <a:defRPr sz="1600" b="1"/>
            </a:lvl8pPr>
            <a:lvl9pPr marL="365679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8"/>
            <a:ext cx="5487829" cy="1945148"/>
          </a:xfrm>
        </p:spPr>
        <p:txBody>
          <a:bodyPr/>
          <a:lstStyle>
            <a:lvl1pPr marL="296267" indent="-296267">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116" indent="-457116">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036" indent="-342838">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2939" indent="-342838">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241" indent="-342838">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2939" indent="-342838">
              <a:defRPr sz="1600"/>
            </a:lvl6pPr>
            <a:lvl7pPr marL="1603085" indent="-285698">
              <a:defRPr sz="1600"/>
            </a:lvl7pPr>
            <a:lvl8pPr>
              <a:defRPr sz="1600"/>
            </a:lvl8pPr>
            <a:lvl9pPr>
              <a:defRPr sz="1600"/>
            </a:lvl9pPr>
          </a:lstStyle>
          <a:p>
            <a:pPr marL="403151" lvl="0" indent="-403151" algn="l" defTabSz="914197" rtl="0" eaLnBrk="1" latinLnBrk="0" hangingPunct="1">
              <a:lnSpc>
                <a:spcPct val="90000"/>
              </a:lnSpc>
              <a:spcBef>
                <a:spcPct val="20000"/>
              </a:spcBef>
              <a:buSzPct val="80000"/>
            </a:pPr>
            <a:r>
              <a:rPr lang="en-US" smtClean="0"/>
              <a:t>Click to edit Master text styles</a:t>
            </a:r>
          </a:p>
          <a:p>
            <a:pPr marL="403151" lvl="1" indent="-403151" algn="l" defTabSz="914197" rtl="0" eaLnBrk="1" latinLnBrk="0" hangingPunct="1">
              <a:lnSpc>
                <a:spcPct val="90000"/>
              </a:lnSpc>
              <a:spcBef>
                <a:spcPct val="20000"/>
              </a:spcBef>
              <a:buSzPct val="80000"/>
            </a:pPr>
            <a:r>
              <a:rPr lang="en-US" smtClean="0"/>
              <a:t>Second level</a:t>
            </a:r>
          </a:p>
          <a:p>
            <a:pPr marL="403151" lvl="2" indent="-403151" algn="l" defTabSz="914197" rtl="0" eaLnBrk="1" latinLnBrk="0" hangingPunct="1">
              <a:lnSpc>
                <a:spcPct val="90000"/>
              </a:lnSpc>
              <a:spcBef>
                <a:spcPct val="20000"/>
              </a:spcBef>
              <a:buSzPct val="80000"/>
            </a:pPr>
            <a:r>
              <a:rPr lang="en-US" smtClean="0"/>
              <a:t>Third level</a:t>
            </a:r>
          </a:p>
          <a:p>
            <a:pPr marL="403151" lvl="3" indent="-403151" algn="l" defTabSz="914197" rtl="0" eaLnBrk="1" latinLnBrk="0" hangingPunct="1">
              <a:lnSpc>
                <a:spcPct val="90000"/>
              </a:lnSpc>
              <a:spcBef>
                <a:spcPct val="20000"/>
              </a:spcBef>
              <a:buSzPct val="80000"/>
            </a:pPr>
            <a:r>
              <a:rPr lang="en-US" smtClean="0"/>
              <a:t>Fourth level</a:t>
            </a:r>
          </a:p>
          <a:p>
            <a:pPr marL="403151" lvl="4" indent="-403151" algn="l" defTabSz="914197" rtl="0" eaLnBrk="1" latinLnBrk="0" hangingPunct="1">
              <a:lnSpc>
                <a:spcPct val="90000"/>
              </a:lnSpc>
              <a:spcBef>
                <a:spcPct val="20000"/>
              </a:spcBef>
              <a:buSzPct val="80000"/>
            </a:pPr>
            <a:r>
              <a:rPr lang="en-US" smtClean="0"/>
              <a:t>Fifth level</a:t>
            </a:r>
            <a:endParaRPr lang="en-US" dirty="0"/>
          </a:p>
        </p:txBody>
      </p:sp>
    </p:spTree>
    <p:extLst>
      <p:ext uri="{BB962C8B-B14F-4D97-AF65-F5344CB8AC3E}">
        <p14:creationId xmlns:p14="http://schemas.microsoft.com/office/powerpoint/2010/main" val="624505026"/>
      </p:ext>
    </p:extLst>
  </p:cSld>
  <p:clrMapOvr>
    <a:masterClrMapping/>
  </p:clrMapOvr>
  <p:transition>
    <p:fade/>
  </p:transition>
  <p:timing>
    <p:tnLst>
      <p:par>
        <p:cTn id="1" dur="indefinite" restart="never" nodeType="tmRoot"/>
      </p:par>
    </p:tnLst>
  </p:timing>
</p:sldLayout>
</file>

<file path=ppt/slideLayouts/slideLayout722.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19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836" y="1447802"/>
            <a:ext cx="5396365" cy="2462213"/>
          </a:xfrm>
        </p:spPr>
        <p:txBody>
          <a:bodyPr/>
          <a:lstStyle>
            <a:lvl1pPr marL="0" indent="0">
              <a:spcBef>
                <a:spcPts val="1200"/>
              </a:spcBef>
              <a:buNone/>
              <a:defRPr sz="4000">
                <a:solidFill>
                  <a:schemeClr val="tx2">
                    <a:alpha val="99000"/>
                  </a:schemeClr>
                </a:solidFill>
                <a:latin typeface="+mj-lt"/>
              </a:defRPr>
            </a:lvl1pPr>
            <a:lvl2pPr marL="0" indent="0">
              <a:buNone/>
              <a:defRPr sz="2000"/>
            </a:lvl2pPr>
            <a:lvl3pPr marL="233321" indent="0">
              <a:buNone/>
              <a:defRPr sz="2000"/>
            </a:lvl3pPr>
            <a:lvl4pPr marL="457116" indent="0">
              <a:buNone/>
              <a:defRPr sz="2000"/>
            </a:lvl4pPr>
            <a:lvl5pPr marL="693612" indent="0">
              <a:buNone/>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9562" y="1447802"/>
            <a:ext cx="5396365" cy="2462213"/>
          </a:xfrm>
        </p:spPr>
        <p:txBody>
          <a:bodyPr/>
          <a:lstStyle>
            <a:lvl1pPr marL="0" indent="0">
              <a:spcBef>
                <a:spcPts val="1200"/>
              </a:spcBef>
              <a:buNone/>
              <a:defRPr lang="en-US" sz="4000" kern="1200" spc="-71" baseline="0" dirty="0" smtClean="0">
                <a:solidFill>
                  <a:schemeClr val="tx2">
                    <a:alpha val="99000"/>
                  </a:schemeClr>
                </a:solidFill>
                <a:latin typeface="+mj-lt"/>
                <a:ea typeface="+mn-ea"/>
                <a:cs typeface="+mn-cs"/>
              </a:defRPr>
            </a:lvl1pPr>
            <a:lvl2pPr marL="3175" marR="0" indent="0" algn="l" defTabSz="91419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321" marR="0" indent="0" algn="l" defTabSz="91419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290" marR="0" indent="0" algn="l" defTabSz="91419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264" marR="0" indent="0" algn="l" defTabSz="91419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4197"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197"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197"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197"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197"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1958913516"/>
      </p:ext>
    </p:extLst>
  </p:cSld>
  <p:clrMapOvr>
    <a:masterClrMapping/>
  </p:clrMapOvr>
  <p:transition>
    <p:fade/>
  </p:transition>
  <p:timing>
    <p:tnLst>
      <p:par>
        <p:cTn id="1" dur="indefinite" restart="never" nodeType="tmRoot"/>
      </p:par>
    </p:tnLst>
  </p:timing>
</p:sldLayout>
</file>

<file path=ppt/slideLayouts/slideLayout723.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19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836" y="1447802"/>
            <a:ext cx="5396365" cy="2462213"/>
          </a:xfrm>
        </p:spPr>
        <p:txBody>
          <a:bodyPr/>
          <a:lstStyle>
            <a:lvl1pPr marL="0" indent="0">
              <a:spcBef>
                <a:spcPts val="1200"/>
              </a:spcBef>
              <a:buNone/>
              <a:defRPr sz="4000">
                <a:solidFill>
                  <a:schemeClr val="tx1">
                    <a:alpha val="99000"/>
                  </a:schemeClr>
                </a:solidFill>
                <a:latin typeface="+mj-lt"/>
              </a:defRPr>
            </a:lvl1pPr>
            <a:lvl2pPr marL="0" indent="0">
              <a:buNone/>
              <a:defRPr sz="2000">
                <a:solidFill>
                  <a:schemeClr val="tx1">
                    <a:alpha val="99000"/>
                  </a:schemeClr>
                </a:solidFill>
              </a:defRPr>
            </a:lvl2pPr>
            <a:lvl3pPr marL="233321" indent="0">
              <a:buNone/>
              <a:defRPr sz="2000">
                <a:solidFill>
                  <a:schemeClr val="tx1">
                    <a:alpha val="99000"/>
                  </a:schemeClr>
                </a:solidFill>
              </a:defRPr>
            </a:lvl3pPr>
            <a:lvl4pPr marL="457116" indent="0">
              <a:buNone/>
              <a:defRPr sz="2000">
                <a:solidFill>
                  <a:schemeClr val="tx1">
                    <a:alpha val="99000"/>
                  </a:schemeClr>
                </a:solidFill>
              </a:defRPr>
            </a:lvl4pPr>
            <a:lvl5pPr marL="693612" indent="0">
              <a:buNone/>
              <a:defRPr sz="2000">
                <a:solidFill>
                  <a:schemeClr val="tx1">
                    <a:alpha val="99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9562" y="1447802"/>
            <a:ext cx="5396365" cy="2462213"/>
          </a:xfrm>
        </p:spPr>
        <p:txBody>
          <a:bodyPr/>
          <a:lstStyle>
            <a:lvl1pPr marL="0" indent="0">
              <a:spcBef>
                <a:spcPts val="1200"/>
              </a:spcBef>
              <a:buNone/>
              <a:defRPr lang="en-US" sz="4000" kern="1200" spc="-71" baseline="0" dirty="0" smtClean="0">
                <a:solidFill>
                  <a:schemeClr val="tx1">
                    <a:alpha val="99000"/>
                  </a:schemeClr>
                </a:solidFill>
                <a:latin typeface="+mj-lt"/>
                <a:ea typeface="+mn-ea"/>
                <a:cs typeface="+mn-cs"/>
              </a:defRPr>
            </a:lvl1pPr>
            <a:lvl2pPr marL="3175" marR="0" indent="0" algn="l" defTabSz="91419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321" marR="0" indent="0" algn="l" defTabSz="91419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290" marR="0" indent="0" algn="l" defTabSz="91419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264" marR="0" indent="0" algn="l" defTabSz="91419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4197"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197"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197"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197"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197"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138821839"/>
      </p:ext>
    </p:extLst>
  </p:cSld>
  <p:clrMapOvr>
    <a:masterClrMapping/>
  </p:clrMapOvr>
  <p:transition>
    <p:fade/>
  </p:transition>
  <p:timing>
    <p:tnLst>
      <p:par>
        <p:cTn id="1" dur="indefinite" restart="never" nodeType="tmRoot"/>
      </p:par>
    </p:tnLst>
  </p:timing>
</p:sldLayout>
</file>

<file path=ppt/slideLayouts/slideLayout7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19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880660691"/>
      </p:ext>
    </p:extLst>
  </p:cSld>
  <p:clrMapOvr>
    <a:masterClrMapping/>
  </p:clrMapOvr>
  <p:transition>
    <p:fade/>
  </p:transition>
  <p:timing>
    <p:tnLst>
      <p:par>
        <p:cTn id="1" dur="indefinite" restart="never" nodeType="tmRoot"/>
      </p:par>
    </p:tnLst>
  </p:timing>
</p:sldLayout>
</file>

<file path=ppt/slideLayouts/slideLayout7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6993827"/>
      </p:ext>
    </p:extLst>
  </p:cSld>
  <p:clrMapOvr>
    <a:masterClrMapping/>
  </p:clrMapOvr>
  <p:transition>
    <p:fade/>
  </p:transition>
  <p:timing>
    <p:tnLst>
      <p:par>
        <p:cTn id="1" dur="indefinite" restart="never" nodeType="tmRoot"/>
      </p:par>
    </p:tnLst>
  </p:timing>
</p:sldLayout>
</file>

<file path=ppt/slideLayouts/slideLayout72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7" name="Rectangle 3"/>
          <p:cNvSpPr/>
          <p:nvPr userDrawn="1"/>
        </p:nvSpPr>
        <p:spPr bwMode="auto">
          <a:xfrm>
            <a:off x="2" y="0"/>
            <a:ext cx="12192000" cy="6858000"/>
          </a:xfrm>
          <a:custGeom>
            <a:avLst/>
            <a:gdLst/>
            <a:ahLst/>
            <a:cxnLst/>
            <a:rect l="l" t="t" r="r" b="b"/>
            <a:pathLst>
              <a:path w="12188825" h="6858000">
                <a:moveTo>
                  <a:pt x="0" y="0"/>
                </a:moveTo>
                <a:lnTo>
                  <a:pt x="1" y="0"/>
                </a:lnTo>
                <a:lnTo>
                  <a:pt x="308345" y="0"/>
                </a:lnTo>
                <a:lnTo>
                  <a:pt x="12188825" y="0"/>
                </a:lnTo>
                <a:lnTo>
                  <a:pt x="12188825" y="1447800"/>
                </a:lnTo>
                <a:lnTo>
                  <a:pt x="308345" y="1447800"/>
                </a:lnTo>
                <a:lnTo>
                  <a:pt x="308345" y="6858000"/>
                </a:lnTo>
                <a:lnTo>
                  <a:pt x="1" y="6858000"/>
                </a:lnTo>
                <a:lnTo>
                  <a:pt x="1" y="1447800"/>
                </a:lnTo>
                <a:lnTo>
                  <a:pt x="0" y="144780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9" tIns="45711" rIns="91419" bIns="45711" numCol="1" rtlCol="0" anchor="ctr" anchorCtr="0" compatLnSpc="1">
            <a:prstTxWarp prst="textNoShape">
              <a:avLst/>
            </a:prstTxWarp>
          </a:bodyPr>
          <a:lstStyle/>
          <a:p>
            <a:pPr algn="ctr" defTabSz="913934"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p:txBody>
          <a:bodyPr/>
          <a:lstStyle>
            <a:lvl1pPr>
              <a:defRPr>
                <a:solidFill>
                  <a:schemeClr val="bg1">
                    <a:alpha val="99000"/>
                  </a:schemeClr>
                </a:solidFill>
              </a:defRPr>
            </a:lvl1pPr>
          </a:lstStyle>
          <a:p>
            <a:r>
              <a:rPr lang="en-US" dirty="0" smtClean="0"/>
              <a:t>Slide for Developer Code</a:t>
            </a:r>
            <a:endParaRPr lang="en-US" dirty="0"/>
          </a:p>
        </p:txBody>
      </p:sp>
      <p:sp>
        <p:nvSpPr>
          <p:cNvPr id="5" name="Text Placeholder 4"/>
          <p:cNvSpPr>
            <a:spLocks noGrp="1"/>
          </p:cNvSpPr>
          <p:nvPr>
            <p:ph type="body" sz="quarter" idx="10"/>
          </p:nvPr>
        </p:nvSpPr>
        <p:spPr>
          <a:xfrm>
            <a:off x="518454" y="1716026"/>
            <a:ext cx="11155093" cy="1932837"/>
          </a:xfrm>
        </p:spPr>
        <p:txBody>
          <a:bodyPr/>
          <a:lstStyle>
            <a:lvl1pPr marL="0" indent="0">
              <a:buNone/>
              <a:defRPr sz="3200">
                <a:gradFill>
                  <a:gsLst>
                    <a:gs pos="1250">
                      <a:srgbClr val="000000"/>
                    </a:gs>
                    <a:gs pos="100000">
                      <a:srgbClr val="000000"/>
                    </a:gs>
                  </a:gsLst>
                  <a:lin ang="5400000" scaled="0"/>
                </a:gradFill>
                <a:latin typeface="Consolas" pitchFamily="49" charset="0"/>
                <a:cs typeface="Consolas" pitchFamily="49" charset="0"/>
              </a:defRPr>
            </a:lvl1pPr>
            <a:lvl2pPr marL="339664" indent="0">
              <a:buNone/>
              <a:defRPr>
                <a:gradFill>
                  <a:gsLst>
                    <a:gs pos="1250">
                      <a:srgbClr val="000000"/>
                    </a:gs>
                    <a:gs pos="100000">
                      <a:srgbClr val="000000"/>
                    </a:gs>
                  </a:gsLst>
                  <a:lin ang="5400000" scaled="0"/>
                </a:gradFill>
                <a:latin typeface="Consolas" pitchFamily="49" charset="0"/>
                <a:cs typeface="Consolas" pitchFamily="49" charset="0"/>
              </a:defRPr>
            </a:lvl2pPr>
            <a:lvl3pPr marL="572984" indent="0">
              <a:buNone/>
              <a:defRPr>
                <a:gradFill>
                  <a:gsLst>
                    <a:gs pos="1250">
                      <a:srgbClr val="000000"/>
                    </a:gs>
                    <a:gs pos="100000">
                      <a:srgbClr val="000000"/>
                    </a:gs>
                  </a:gsLst>
                  <a:lin ang="5400000" scaled="0"/>
                </a:gradFill>
                <a:latin typeface="Consolas" pitchFamily="49" charset="0"/>
                <a:cs typeface="Consolas" pitchFamily="49" charset="0"/>
              </a:defRPr>
            </a:lvl3pPr>
            <a:lvl4pPr marL="798369" indent="0">
              <a:buNone/>
              <a:defRPr>
                <a:gradFill>
                  <a:gsLst>
                    <a:gs pos="1250">
                      <a:srgbClr val="000000"/>
                    </a:gs>
                    <a:gs pos="100000">
                      <a:srgbClr val="000000"/>
                    </a:gs>
                  </a:gsLst>
                  <a:lin ang="5400000" scaled="0"/>
                </a:gradFill>
                <a:latin typeface="Consolas" pitchFamily="49" charset="0"/>
                <a:cs typeface="Consolas" pitchFamily="49" charset="0"/>
              </a:defRPr>
            </a:lvl4pPr>
            <a:lvl5pPr marL="1030101"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519679570"/>
      </p:ext>
    </p:extLst>
  </p:cSld>
  <p:clrMapOvr>
    <a:masterClrMapping/>
  </p:clrMapOvr>
  <p:transition>
    <p:fade/>
  </p:transition>
  <p:timing>
    <p:tnLst>
      <p:par>
        <p:cTn id="1" dur="indefinite" restart="never" nodeType="tmRoot"/>
      </p:par>
    </p:tnLst>
  </p:timing>
</p:sldLayout>
</file>

<file path=ppt/slideLayouts/slideLayout727.xml><?xml version="1.0" encoding="utf-8"?>
<p:sldLayout xmlns:a="http://schemas.openxmlformats.org/drawingml/2006/main" xmlns:r="http://schemas.openxmlformats.org/officeDocument/2006/relationships" xmlns:p="http://schemas.openxmlformats.org/presentationml/2006/main" preserve="1" userDrawn="1">
  <p:cSld name="MS E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08254946"/>
      </p:ext>
    </p:extLst>
  </p:cSld>
  <p:clrMapOvr>
    <a:masterClrMapping/>
  </p:clrMapOvr>
  <p:transition>
    <p:fade/>
  </p:transition>
  <p:timing>
    <p:tnLst>
      <p:par>
        <p:cTn id="1" dur="indefinite" restart="never" nodeType="tmRoot"/>
      </p:par>
    </p:tnLst>
  </p:timing>
</p:sldLayout>
</file>

<file path=ppt/slideLayouts/slideLayout72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837" y="228602"/>
            <a:ext cx="11155093"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250" y="1447800"/>
            <a:ext cx="11151917" cy="1988237"/>
          </a:xfrm>
          <a:prstGeom prst="rect">
            <a:avLst/>
          </a:prstGeom>
        </p:spPr>
        <p:txBody>
          <a:bodyPr/>
          <a:lstStyle>
            <a:lvl1pPr marL="342838" indent="-342838">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536" indent="-285698">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234" indent="-285698">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2792" indent="-228558">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351" indent="-228558">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238877"/>
            <a:ext cx="12192001" cy="619125"/>
          </a:xfrm>
          <a:prstGeom prst="rect">
            <a:avLst/>
          </a:prstGeom>
          <a:solidFill>
            <a:srgbClr val="FFFF99"/>
          </a:solidFill>
        </p:spPr>
        <p:txBody>
          <a:bodyPr wrap="square" lIns="152366" tIns="76181" rIns="152366" bIns="76181" anchor="b" anchorCtr="0">
            <a:noAutofit/>
          </a:bodyPr>
          <a:lstStyle>
            <a:lvl1pPr algn="r">
              <a:buFont typeface="Arial" pitchFamily="34" charset="0"/>
              <a:buNone/>
              <a:defRPr sz="36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3596081883"/>
      </p:ext>
    </p:extLst>
  </p:cSld>
  <p:clrMapOvr>
    <a:masterClrMapping/>
  </p:clrMapOvr>
  <p:transition>
    <p:fade/>
  </p:transition>
  <p:timing>
    <p:tnLst>
      <p:par>
        <p:cTn id="1" dur="indefinite" restart="never" nodeType="tmRoot"/>
      </p:par>
    </p:tnLst>
  </p:timing>
</p:sldLayout>
</file>

<file path=ppt/slideLayouts/slideLayout729.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51" y="2234115"/>
            <a:ext cx="8375702" cy="1359196"/>
          </a:xfrm>
        </p:spPr>
        <p:txBody>
          <a:bodyPr anchor="ctr" anchorCtr="0">
            <a:noAutofit/>
          </a:bodyPr>
          <a:lstStyle>
            <a:lvl1pPr>
              <a:lnSpc>
                <a:spcPct val="90000"/>
              </a:lnSpc>
              <a:defRPr sz="67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53" y="4612345"/>
            <a:ext cx="5455754" cy="1144929"/>
          </a:xfrm>
        </p:spPr>
        <p:txBody>
          <a:bodyPr/>
          <a:lstStyle>
            <a:lvl1pPr marL="0" indent="0">
              <a:buFont typeface="Arial" pitchFamily="34" charset="0"/>
              <a:buNone/>
              <a:defRPr sz="2400">
                <a:solidFill>
                  <a:schemeClr val="bg1">
                    <a:alpha val="98000"/>
                  </a:schemeClr>
                </a:solidFill>
                <a:latin typeface="+mj-lt"/>
              </a:defRPr>
            </a:lvl1pPr>
            <a:lvl2pPr marL="460290" indent="0">
              <a:buFont typeface="Arial" pitchFamily="34" charset="0"/>
              <a:buNone/>
              <a:defRPr/>
            </a:lvl2pPr>
            <a:lvl3pPr marL="855509" indent="0">
              <a:buFont typeface="Arial" pitchFamily="34" charset="0"/>
              <a:buNone/>
              <a:defRPr/>
            </a:lvl3pPr>
            <a:lvl4pPr marL="1258661" indent="0">
              <a:buFont typeface="Arial" pitchFamily="34" charset="0"/>
              <a:buNone/>
              <a:defRPr/>
            </a:lvl4pPr>
            <a:lvl5pPr marL="1604671"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1" y="228603"/>
            <a:ext cx="2498478" cy="290339"/>
          </a:xfrm>
          <a:prstGeom prst="rect">
            <a:avLst/>
          </a:prstGeom>
        </p:spPr>
      </p:pic>
    </p:spTree>
    <p:extLst>
      <p:ext uri="{BB962C8B-B14F-4D97-AF65-F5344CB8AC3E}">
        <p14:creationId xmlns:p14="http://schemas.microsoft.com/office/powerpoint/2010/main" val="3246431027"/>
      </p:ext>
    </p:extLst>
  </p:cSld>
  <p:clrMapOvr>
    <a:masterClrMapping/>
  </p:clrMapOvr>
  <p:transition>
    <p:fade/>
  </p:transition>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Walkin Slide - Sydney, Austral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400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30.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50" y="228602"/>
            <a:ext cx="11151917" cy="757131"/>
          </a:xfrm>
        </p:spPr>
        <p:txBody>
          <a:bodyPr/>
          <a:lstStyle>
            <a:lvl1pPr>
              <a:defRPr sz="55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50"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661" indent="-40315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671" indent="-34601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161" indent="-336489">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8" y="6372550"/>
            <a:ext cx="1682359" cy="195501"/>
          </a:xfrm>
          <a:prstGeom prst="rect">
            <a:avLst/>
          </a:prstGeom>
        </p:spPr>
      </p:pic>
    </p:spTree>
    <p:extLst>
      <p:ext uri="{BB962C8B-B14F-4D97-AF65-F5344CB8AC3E}">
        <p14:creationId xmlns:p14="http://schemas.microsoft.com/office/powerpoint/2010/main" val="2570503883"/>
      </p:ext>
    </p:extLst>
  </p:cSld>
  <p:clrMapOvr>
    <a:masterClrMapping/>
  </p:clrMapOvr>
  <p:transition>
    <p:fade/>
  </p:transition>
  <p:timing>
    <p:tnLst>
      <p:par>
        <p:cTn id="1" dur="indefinite" restart="never" nodeType="tmRoot"/>
      </p:par>
    </p:tnLst>
  </p:timing>
</p:sldLayout>
</file>

<file path=ppt/slideLayouts/slideLayout731.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50" y="228602"/>
            <a:ext cx="11151917" cy="757131"/>
          </a:xfrm>
        </p:spPr>
        <p:txBody>
          <a:bodyPr/>
          <a:lstStyle>
            <a:lvl1pPr algn="l" defTabSz="914197"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50"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849" indent="-342838">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838" indent="-342838">
              <a:spcBef>
                <a:spcPts val="0"/>
              </a:spcBef>
              <a:spcAft>
                <a:spcPts val="400"/>
              </a:spcAft>
              <a:buFont typeface="Arial" pitchFamily="34" charset="0"/>
              <a:buChar char="•"/>
              <a:defRPr/>
            </a:lvl5pPr>
            <a:lvl6pPr marL="1033275" indent="-342838">
              <a:buFont typeface="Arial" pitchFamily="34" charset="0"/>
              <a:buChar char="•"/>
              <a:defRPr sz="2400">
                <a:gradFill>
                  <a:gsLst>
                    <a:gs pos="0">
                      <a:srgbClr val="595959"/>
                    </a:gs>
                    <a:gs pos="86000">
                      <a:srgbClr val="595959"/>
                    </a:gs>
                  </a:gsLst>
                  <a:lin ang="5400000" scaled="0"/>
                </a:gradFill>
              </a:defRPr>
            </a:lvl6pPr>
            <a:lvl7pPr marL="1255485" indent="-225384">
              <a:defRPr>
                <a:gradFill>
                  <a:gsLst>
                    <a:gs pos="0">
                      <a:srgbClr val="595959"/>
                    </a:gs>
                    <a:gs pos="86000">
                      <a:srgbClr val="595959"/>
                    </a:gs>
                  </a:gsLst>
                  <a:lin ang="5400000" scaled="0"/>
                </a:gradFill>
              </a:defRPr>
            </a:lvl7pPr>
            <a:lvl8pPr marL="1487218" indent="-231732">
              <a:defRPr>
                <a:gradFill>
                  <a:gsLst>
                    <a:gs pos="0">
                      <a:srgbClr val="595959"/>
                    </a:gs>
                    <a:gs pos="86000">
                      <a:srgbClr val="595959"/>
                    </a:gs>
                  </a:gsLst>
                  <a:lin ang="5400000" scaled="0"/>
                </a:gradFill>
              </a:defRPr>
            </a:lvl8pPr>
          </a:lstStyle>
          <a:p>
            <a:pPr marL="346013" lvl="0" indent="-346013" algn="l" defTabSz="914197" rtl="0" eaLnBrk="1" latinLnBrk="0" hangingPunct="1">
              <a:lnSpc>
                <a:spcPct val="90000"/>
              </a:lnSpc>
              <a:spcBef>
                <a:spcPct val="20000"/>
              </a:spcBef>
              <a:buSzPct val="90000"/>
              <a:buFont typeface="Arial" pitchFamily="34" charset="0"/>
              <a:buChar char="•"/>
            </a:pPr>
            <a:r>
              <a:rPr lang="en-US" smtClean="0"/>
              <a:t>Click to edit Master text styles</a:t>
            </a:r>
          </a:p>
          <a:p>
            <a:pPr marL="346013" lvl="1" indent="-346013" algn="l" defTabSz="914197" rtl="0" eaLnBrk="1" latinLnBrk="0" hangingPunct="1">
              <a:lnSpc>
                <a:spcPct val="90000"/>
              </a:lnSpc>
              <a:spcBef>
                <a:spcPct val="20000"/>
              </a:spcBef>
              <a:buSzPct val="90000"/>
              <a:buFont typeface="Arial" pitchFamily="34" charset="0"/>
              <a:buChar char="•"/>
            </a:pPr>
            <a:r>
              <a:rPr lang="en-US" smtClean="0"/>
              <a:t>Second level</a:t>
            </a:r>
          </a:p>
          <a:p>
            <a:pPr marL="346013" lvl="2" indent="-346013" algn="l" defTabSz="914197" rtl="0" eaLnBrk="1" latinLnBrk="0" hangingPunct="1">
              <a:lnSpc>
                <a:spcPct val="90000"/>
              </a:lnSpc>
              <a:spcBef>
                <a:spcPct val="20000"/>
              </a:spcBef>
              <a:buSzPct val="90000"/>
              <a:buFont typeface="Arial" pitchFamily="34" charset="0"/>
              <a:buChar char="•"/>
            </a:pPr>
            <a:r>
              <a:rPr lang="en-US" smtClean="0"/>
              <a:t>Third level</a:t>
            </a:r>
          </a:p>
          <a:p>
            <a:pPr marL="346013" lvl="3" indent="-346013" algn="l" defTabSz="914197" rtl="0" eaLnBrk="1" latinLnBrk="0" hangingPunct="1">
              <a:lnSpc>
                <a:spcPct val="90000"/>
              </a:lnSpc>
              <a:spcBef>
                <a:spcPct val="20000"/>
              </a:spcBef>
              <a:buSzPct val="90000"/>
              <a:buFont typeface="Arial" pitchFamily="34" charset="0"/>
              <a:buChar char="•"/>
            </a:pPr>
            <a:r>
              <a:rPr lang="en-US" smtClean="0"/>
              <a:t>Fourth level</a:t>
            </a:r>
          </a:p>
          <a:p>
            <a:pPr marL="346013" lvl="4" indent="-346013" algn="l" defTabSz="914197"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8" y="6372550"/>
            <a:ext cx="1682359" cy="195501"/>
          </a:xfrm>
          <a:prstGeom prst="rect">
            <a:avLst/>
          </a:prstGeom>
        </p:spPr>
      </p:pic>
    </p:spTree>
    <p:extLst>
      <p:ext uri="{BB962C8B-B14F-4D97-AF65-F5344CB8AC3E}">
        <p14:creationId xmlns:p14="http://schemas.microsoft.com/office/powerpoint/2010/main" val="1649163425"/>
      </p:ext>
    </p:extLst>
  </p:cSld>
  <p:clrMapOvr>
    <a:masterClrMapping/>
  </p:clrMapOvr>
  <p:transition>
    <p:fade/>
  </p:transition>
</p:sldLayout>
</file>

<file path=ppt/slideLayouts/slideLayout73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50" y="228602"/>
            <a:ext cx="11151917" cy="757131"/>
          </a:xfrm>
        </p:spPr>
        <p:txBody>
          <a:bodyPr/>
          <a:lstStyle>
            <a:lvl1pPr>
              <a:defRPr sz="55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1"/>
            <a:ext cx="5487829" cy="2443747"/>
          </a:xfrm>
        </p:spPr>
        <p:txBody>
          <a:bodyPr/>
          <a:lstStyle>
            <a:lvl1pPr marL="341251" indent="-341251">
              <a:lnSpc>
                <a:spcPct val="90000"/>
              </a:lnSpc>
              <a:buSzPct val="80000"/>
              <a:buFont typeface="Arial" pitchFamily="34" charset="0"/>
              <a:buChar char="•"/>
              <a:defRPr sz="3200"/>
            </a:lvl1pPr>
            <a:lvl2pPr marL="626949" indent="-285698">
              <a:lnSpc>
                <a:spcPct val="90000"/>
              </a:lnSpc>
              <a:buSzPct val="80000"/>
              <a:buFont typeface="Arial" pitchFamily="34" charset="0"/>
              <a:buChar char="•"/>
              <a:defRPr sz="2800"/>
            </a:lvl2pPr>
            <a:lvl3pPr marL="914234" indent="-287286">
              <a:lnSpc>
                <a:spcPct val="90000"/>
              </a:lnSpc>
              <a:buSzPct val="80000"/>
              <a:buFont typeface="Arial" pitchFamily="34" charset="0"/>
              <a:buChar char="•"/>
              <a:defRPr sz="2400"/>
            </a:lvl3pPr>
            <a:lvl4pPr marL="1712603" indent="-225384">
              <a:lnSpc>
                <a:spcPct val="90000"/>
              </a:lnSpc>
              <a:buSzPct val="80000"/>
              <a:buFont typeface="Arial" pitchFamily="34" charset="0"/>
              <a:buChar char="•"/>
              <a:defRPr sz="2000"/>
            </a:lvl4pPr>
            <a:lvl5pPr marL="1944335" indent="-231732">
              <a:lnSpc>
                <a:spcPct val="90000"/>
              </a:lnSpc>
              <a:buSzPct val="80000"/>
              <a:buFont typeface="Arial" pitchFamily="34" charset="0"/>
              <a:buChar char="•"/>
              <a:defRPr sz="20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1"/>
            <a:ext cx="5487829" cy="2443747"/>
          </a:xfrm>
        </p:spPr>
        <p:txBody>
          <a:bodyPr/>
          <a:lstStyle>
            <a:lvl1pPr marL="457116" indent="-457116">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369" indent="-457116">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786" indent="-342838">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057" indent="-342838">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440" indent="-342838">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900"/>
            </a:lvl6pPr>
            <a:lvl7pPr>
              <a:defRPr sz="1900"/>
            </a:lvl7pPr>
            <a:lvl8pPr>
              <a:defRPr sz="1900"/>
            </a:lvl8pPr>
            <a:lvl9pPr>
              <a:defRPr sz="1900"/>
            </a:lvl9pPr>
          </a:lstStyle>
          <a:p>
            <a:pPr marL="341251" lvl="0" indent="-341251" algn="l" defTabSz="914197" rtl="0" eaLnBrk="1" latinLnBrk="0" hangingPunct="1">
              <a:lnSpc>
                <a:spcPct val="90000"/>
              </a:lnSpc>
              <a:spcBef>
                <a:spcPct val="20000"/>
              </a:spcBef>
              <a:buSzPct val="80000"/>
              <a:buFont typeface="Arial" pitchFamily="34" charset="0"/>
              <a:buChar char="•"/>
            </a:pPr>
            <a:r>
              <a:rPr lang="en-US" smtClean="0"/>
              <a:t>Click to edit Master text styles</a:t>
            </a:r>
          </a:p>
          <a:p>
            <a:pPr marL="341251" lvl="1" indent="-341251" algn="l" defTabSz="914197" rtl="0" eaLnBrk="1" latinLnBrk="0" hangingPunct="1">
              <a:lnSpc>
                <a:spcPct val="90000"/>
              </a:lnSpc>
              <a:spcBef>
                <a:spcPct val="20000"/>
              </a:spcBef>
              <a:buSzPct val="80000"/>
              <a:buFont typeface="Arial" pitchFamily="34" charset="0"/>
              <a:buChar char="•"/>
            </a:pPr>
            <a:r>
              <a:rPr lang="en-US" smtClean="0"/>
              <a:t>Second level</a:t>
            </a:r>
          </a:p>
          <a:p>
            <a:pPr marL="341251" lvl="2" indent="-341251" algn="l" defTabSz="914197" rtl="0" eaLnBrk="1" latinLnBrk="0" hangingPunct="1">
              <a:lnSpc>
                <a:spcPct val="90000"/>
              </a:lnSpc>
              <a:spcBef>
                <a:spcPct val="20000"/>
              </a:spcBef>
              <a:buSzPct val="80000"/>
              <a:buFont typeface="Arial" pitchFamily="34" charset="0"/>
              <a:buChar char="•"/>
            </a:pPr>
            <a:r>
              <a:rPr lang="en-US" smtClean="0"/>
              <a:t>Third level</a:t>
            </a:r>
          </a:p>
          <a:p>
            <a:pPr marL="341251" lvl="3" indent="-341251" algn="l" defTabSz="914197" rtl="0" eaLnBrk="1" latinLnBrk="0" hangingPunct="1">
              <a:lnSpc>
                <a:spcPct val="90000"/>
              </a:lnSpc>
              <a:spcBef>
                <a:spcPct val="20000"/>
              </a:spcBef>
              <a:buSzPct val="80000"/>
              <a:buFont typeface="Arial" pitchFamily="34" charset="0"/>
              <a:buChar char="•"/>
            </a:pPr>
            <a:r>
              <a:rPr lang="en-US" smtClean="0"/>
              <a:t>Fourth level</a:t>
            </a:r>
          </a:p>
          <a:p>
            <a:pPr marL="341251" lvl="4" indent="-341251" algn="l" defTabSz="914197"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8" y="6372550"/>
            <a:ext cx="1682359" cy="195501"/>
          </a:xfrm>
          <a:prstGeom prst="rect">
            <a:avLst/>
          </a:prstGeom>
        </p:spPr>
      </p:pic>
    </p:spTree>
    <p:extLst>
      <p:ext uri="{BB962C8B-B14F-4D97-AF65-F5344CB8AC3E}">
        <p14:creationId xmlns:p14="http://schemas.microsoft.com/office/powerpoint/2010/main" val="2999116805"/>
      </p:ext>
    </p:extLst>
  </p:cSld>
  <p:clrMapOvr>
    <a:masterClrMapping/>
  </p:clrMapOvr>
  <p:transition>
    <p:fade/>
  </p:transition>
  <p:timing>
    <p:tnLst>
      <p:par>
        <p:cTn id="1" dur="indefinite" restart="never" nodeType="tmRoot"/>
      </p:par>
    </p:tnLst>
  </p:timing>
</p:sldLayout>
</file>

<file path=ppt/slideLayouts/slideLayout73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50" y="228602"/>
            <a:ext cx="11151917" cy="757131"/>
          </a:xfrm>
        </p:spPr>
        <p:txBody>
          <a:bodyPr/>
          <a:lstStyle>
            <a:lvl1pPr>
              <a:defRPr sz="55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2875"/>
            <a:ext cx="5487829" cy="448127"/>
          </a:xfrm>
        </p:spPr>
        <p:txBody>
          <a:bodyPr anchor="b"/>
          <a:lstStyle>
            <a:lvl1pPr marL="0" indent="0">
              <a:lnSpc>
                <a:spcPct val="90000"/>
              </a:lnSpc>
              <a:spcBef>
                <a:spcPts val="0"/>
              </a:spcBef>
              <a:buNone/>
              <a:defRPr sz="3200" b="0">
                <a:latin typeface="Segoe UI Light" pitchFamily="34" charset="0"/>
              </a:defRPr>
            </a:lvl1pPr>
            <a:lvl2pPr marL="457100" indent="0">
              <a:buNone/>
              <a:defRPr sz="2000" b="1"/>
            </a:lvl2pPr>
            <a:lvl3pPr marL="914197" indent="0">
              <a:buNone/>
              <a:defRPr sz="1900" b="1"/>
            </a:lvl3pPr>
            <a:lvl4pPr marL="1371297" indent="0">
              <a:buNone/>
              <a:defRPr sz="1600" b="1"/>
            </a:lvl4pPr>
            <a:lvl5pPr marL="1828395" indent="0">
              <a:buNone/>
              <a:defRPr sz="1600" b="1"/>
            </a:lvl5pPr>
            <a:lvl6pPr marL="2285493" indent="0">
              <a:buNone/>
              <a:defRPr sz="1600" b="1"/>
            </a:lvl6pPr>
            <a:lvl7pPr marL="2742593" indent="0">
              <a:buNone/>
              <a:defRPr sz="1600" b="1"/>
            </a:lvl7pPr>
            <a:lvl8pPr marL="3199691" indent="0">
              <a:buNone/>
              <a:defRPr sz="1600" b="1"/>
            </a:lvl8pPr>
            <a:lvl9pPr marL="365679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3" y="2266798"/>
            <a:ext cx="5486400" cy="1945148"/>
          </a:xfrm>
        </p:spPr>
        <p:txBody>
          <a:bodyPr/>
          <a:lstStyle>
            <a:lvl1pPr marL="403151" indent="-403151">
              <a:buSzPct val="80000"/>
              <a:buFont typeface="Arial" pitchFamily="34" charset="0"/>
              <a:buChar char="•"/>
              <a:defRPr sz="2800"/>
            </a:lvl1pPr>
            <a:lvl2pPr marL="744403" indent="-322204">
              <a:buSzPct val="80000"/>
              <a:buFont typeface="Arial" pitchFamily="34" charset="0"/>
              <a:buChar char="•"/>
              <a:defRPr sz="2800"/>
            </a:lvl2pPr>
            <a:lvl3pPr marL="1026926" indent="-282524" defTabSz="1030101">
              <a:buSzPct val="80000"/>
              <a:buFont typeface="Arial" pitchFamily="34" charset="0"/>
              <a:buChar char="•"/>
              <a:defRPr sz="2400"/>
            </a:lvl3pPr>
            <a:lvl4pPr marL="1317387" indent="-287286">
              <a:buSzPct val="80000"/>
              <a:buFont typeface="Arial" pitchFamily="34" charset="0"/>
              <a:buChar char="•"/>
              <a:defRPr sz="2000"/>
            </a:lvl4pPr>
            <a:lvl5pPr marL="1541183" indent="-223797">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2875"/>
            <a:ext cx="5487829" cy="448127"/>
          </a:xfrm>
        </p:spPr>
        <p:txBody>
          <a:bodyPr anchor="b"/>
          <a:lstStyle>
            <a:lvl1pPr marL="0" indent="0">
              <a:lnSpc>
                <a:spcPct val="90000"/>
              </a:lnSpc>
              <a:spcBef>
                <a:spcPts val="0"/>
              </a:spcBef>
              <a:buNone/>
              <a:defRPr sz="3200" b="0">
                <a:latin typeface="Segoe UI Light" pitchFamily="34" charset="0"/>
              </a:defRPr>
            </a:lvl1pPr>
            <a:lvl2pPr marL="457100" indent="0">
              <a:buNone/>
              <a:defRPr sz="2000" b="1"/>
            </a:lvl2pPr>
            <a:lvl3pPr marL="914197" indent="0">
              <a:buNone/>
              <a:defRPr sz="1900" b="1"/>
            </a:lvl3pPr>
            <a:lvl4pPr marL="1371297" indent="0">
              <a:buNone/>
              <a:defRPr sz="1600" b="1"/>
            </a:lvl4pPr>
            <a:lvl5pPr marL="1828395" indent="0">
              <a:buNone/>
              <a:defRPr sz="1600" b="1"/>
            </a:lvl5pPr>
            <a:lvl6pPr marL="2285493" indent="0">
              <a:buNone/>
              <a:defRPr sz="1600" b="1"/>
            </a:lvl6pPr>
            <a:lvl7pPr marL="2742593" indent="0">
              <a:buNone/>
              <a:defRPr sz="1600" b="1"/>
            </a:lvl7pPr>
            <a:lvl8pPr marL="3199691" indent="0">
              <a:buNone/>
              <a:defRPr sz="1600" b="1"/>
            </a:lvl8pPr>
            <a:lvl9pPr marL="365679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8"/>
            <a:ext cx="5487829" cy="1945148"/>
          </a:xfrm>
        </p:spPr>
        <p:txBody>
          <a:bodyPr/>
          <a:lstStyle>
            <a:lvl1pPr marL="296267" indent="-296267">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116" indent="-457116">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036" indent="-342838">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2939" indent="-342838">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241" indent="-342838">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2939" indent="-342838">
              <a:defRPr sz="1600"/>
            </a:lvl6pPr>
            <a:lvl7pPr marL="1603085" indent="-285698">
              <a:defRPr sz="1600"/>
            </a:lvl7pPr>
            <a:lvl8pPr>
              <a:defRPr sz="1600"/>
            </a:lvl8pPr>
            <a:lvl9pPr>
              <a:defRPr sz="1600"/>
            </a:lvl9pPr>
          </a:lstStyle>
          <a:p>
            <a:pPr marL="403151" lvl="0" indent="-403151" algn="l" defTabSz="914197" rtl="0" eaLnBrk="1" latinLnBrk="0" hangingPunct="1">
              <a:lnSpc>
                <a:spcPct val="90000"/>
              </a:lnSpc>
              <a:spcBef>
                <a:spcPct val="20000"/>
              </a:spcBef>
              <a:buSzPct val="80000"/>
            </a:pPr>
            <a:r>
              <a:rPr lang="en-US" smtClean="0"/>
              <a:t>Click to edit Master text styles</a:t>
            </a:r>
          </a:p>
          <a:p>
            <a:pPr marL="403151" lvl="1" indent="-403151" algn="l" defTabSz="914197" rtl="0" eaLnBrk="1" latinLnBrk="0" hangingPunct="1">
              <a:lnSpc>
                <a:spcPct val="90000"/>
              </a:lnSpc>
              <a:spcBef>
                <a:spcPct val="20000"/>
              </a:spcBef>
              <a:buSzPct val="80000"/>
            </a:pPr>
            <a:r>
              <a:rPr lang="en-US" smtClean="0"/>
              <a:t>Second level</a:t>
            </a:r>
          </a:p>
          <a:p>
            <a:pPr marL="403151" lvl="2" indent="-403151" algn="l" defTabSz="914197" rtl="0" eaLnBrk="1" latinLnBrk="0" hangingPunct="1">
              <a:lnSpc>
                <a:spcPct val="90000"/>
              </a:lnSpc>
              <a:spcBef>
                <a:spcPct val="20000"/>
              </a:spcBef>
              <a:buSzPct val="80000"/>
            </a:pPr>
            <a:r>
              <a:rPr lang="en-US" smtClean="0"/>
              <a:t>Third level</a:t>
            </a:r>
          </a:p>
          <a:p>
            <a:pPr marL="403151" lvl="3" indent="-403151" algn="l" defTabSz="914197" rtl="0" eaLnBrk="1" latinLnBrk="0" hangingPunct="1">
              <a:lnSpc>
                <a:spcPct val="90000"/>
              </a:lnSpc>
              <a:spcBef>
                <a:spcPct val="20000"/>
              </a:spcBef>
              <a:buSzPct val="80000"/>
            </a:pPr>
            <a:r>
              <a:rPr lang="en-US" smtClean="0"/>
              <a:t>Fourth level</a:t>
            </a:r>
          </a:p>
          <a:p>
            <a:pPr marL="403151" lvl="4" indent="-403151" algn="l" defTabSz="914197"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8" y="6372550"/>
            <a:ext cx="1682359" cy="195501"/>
          </a:xfrm>
          <a:prstGeom prst="rect">
            <a:avLst/>
          </a:prstGeom>
        </p:spPr>
      </p:pic>
    </p:spTree>
    <p:extLst>
      <p:ext uri="{BB962C8B-B14F-4D97-AF65-F5344CB8AC3E}">
        <p14:creationId xmlns:p14="http://schemas.microsoft.com/office/powerpoint/2010/main" val="2296373557"/>
      </p:ext>
    </p:extLst>
  </p:cSld>
  <p:clrMapOvr>
    <a:masterClrMapping/>
  </p:clrMapOvr>
  <p:transition>
    <p:fade/>
  </p:transition>
  <p:timing>
    <p:tnLst>
      <p:par>
        <p:cTn id="1" dur="indefinite" restart="never" nodeType="tmRoot"/>
      </p:par>
    </p:tnLst>
  </p:timing>
</p:sldLayout>
</file>

<file path=ppt/slideLayouts/slideLayout73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50" y="228602"/>
            <a:ext cx="11151917" cy="757131"/>
          </a:xfrm>
        </p:spPr>
        <p:txBody>
          <a:bodyPr/>
          <a:lstStyle>
            <a:lvl1pPr>
              <a:defRPr sz="55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8" y="6372550"/>
            <a:ext cx="1682359" cy="195501"/>
          </a:xfrm>
          <a:prstGeom prst="rect">
            <a:avLst/>
          </a:prstGeom>
        </p:spPr>
      </p:pic>
    </p:spTree>
    <p:extLst>
      <p:ext uri="{BB962C8B-B14F-4D97-AF65-F5344CB8AC3E}">
        <p14:creationId xmlns:p14="http://schemas.microsoft.com/office/powerpoint/2010/main" val="3242103288"/>
      </p:ext>
    </p:extLst>
  </p:cSld>
  <p:clrMapOvr>
    <a:masterClrMapping/>
  </p:clrMapOvr>
  <p:transition>
    <p:fade/>
  </p:transition>
  <p:timing>
    <p:tnLst>
      <p:par>
        <p:cTn id="1" dur="indefinite" restart="never" nodeType="tmRoot"/>
      </p:par>
    </p:tnLst>
  </p:timing>
</p:sldLayout>
</file>

<file path=ppt/slideLayouts/slideLayout7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8" y="6372550"/>
            <a:ext cx="1682359" cy="195501"/>
          </a:xfrm>
          <a:prstGeom prst="rect">
            <a:avLst/>
          </a:prstGeom>
        </p:spPr>
      </p:pic>
    </p:spTree>
    <p:extLst>
      <p:ext uri="{BB962C8B-B14F-4D97-AF65-F5344CB8AC3E}">
        <p14:creationId xmlns:p14="http://schemas.microsoft.com/office/powerpoint/2010/main" val="4008354877"/>
      </p:ext>
    </p:extLst>
  </p:cSld>
  <p:clrMapOvr>
    <a:masterClrMapping/>
  </p:clrMapOvr>
  <p:transition>
    <p:fade/>
  </p:transition>
  <p:timing>
    <p:tnLst>
      <p:par>
        <p:cTn id="1" dur="indefinite" restart="never" nodeType="tmRoot"/>
      </p:par>
    </p:tnLst>
  </p:timing>
</p:sldLayout>
</file>

<file path=ppt/slideLayouts/slideLayout736.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7" tIns="45695" rIns="91387" bIns="45695" numCol="1" spcCol="0" rtlCol="0" anchor="ctr" anchorCtr="0" compatLnSpc="1">
            <a:prstTxWarp prst="textNoShape">
              <a:avLst/>
            </a:prstTxWarp>
          </a:bodyPr>
          <a:lstStyle/>
          <a:p>
            <a:pPr algn="ctr" defTabSz="913622" fontAlgn="base">
              <a:spcBef>
                <a:spcPct val="0"/>
              </a:spcBef>
              <a:spcAft>
                <a:spcPct val="0"/>
              </a:spcAft>
            </a:pPr>
            <a:endParaRPr lang="en-US" sz="23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197"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10" y="3417664"/>
            <a:ext cx="6947121" cy="1241879"/>
          </a:xfrm>
        </p:spPr>
        <p:txBody>
          <a:bodyPr lIns="182847" tIns="182847" anchor="ctr" anchorCtr="0"/>
          <a:lstStyle>
            <a:lvl1pPr marL="574571" indent="-571396">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13" indent="-342838">
              <a:buFont typeface="Arial" pitchFamily="34" charset="0"/>
              <a:buNone/>
              <a:defRPr lang="en-US" sz="2400" kern="1200" spc="-51" baseline="0" dirty="0">
                <a:gradFill>
                  <a:gsLst>
                    <a:gs pos="0">
                      <a:srgbClr val="595959"/>
                    </a:gs>
                    <a:gs pos="86000">
                      <a:srgbClr val="595959"/>
                    </a:gs>
                  </a:gsLst>
                  <a:lin ang="5400000" scaled="0"/>
                </a:gradFill>
                <a:latin typeface="+mn-lt"/>
                <a:ea typeface="+mn-ea"/>
                <a:cs typeface="+mn-cs"/>
              </a:defRPr>
            </a:lvl2pPr>
          </a:lstStyle>
          <a:p>
            <a:pPr marL="3175" lvl="0" indent="0" algn="l" defTabSz="914197" rtl="0" eaLnBrk="1" latinLnBrk="0" hangingPunct="1">
              <a:lnSpc>
                <a:spcPct val="90000"/>
              </a:lnSpc>
              <a:spcBef>
                <a:spcPts val="0"/>
              </a:spcBef>
              <a:spcAft>
                <a:spcPts val="900"/>
              </a:spcAft>
              <a:buSzPct val="80000"/>
            </a:pPr>
            <a:r>
              <a:rPr lang="en-US" dirty="0" smtClean="0"/>
              <a:t>Click to edit Master text styles</a:t>
            </a:r>
          </a:p>
          <a:p>
            <a:pPr marL="3175" lvl="1" indent="0" algn="l" defTabSz="914197" rtl="0" eaLnBrk="1" latinLnBrk="0" hangingPunct="1">
              <a:lnSpc>
                <a:spcPct val="90000"/>
              </a:lnSpc>
              <a:spcBef>
                <a:spcPts val="0"/>
              </a:spcBef>
              <a:spcAft>
                <a:spcPts val="900"/>
              </a:spcAft>
              <a:buSzPct val="80000"/>
            </a:pPr>
            <a:r>
              <a:rPr lang="en-US" dirty="0" smtClean="0"/>
              <a:t>Second level</a:t>
            </a:r>
          </a:p>
        </p:txBody>
      </p:sp>
      <p:sp>
        <p:nvSpPr>
          <p:cNvPr id="18" name="Freeform 105"/>
          <p:cNvSpPr>
            <a:spLocks/>
          </p:cNvSpPr>
          <p:nvPr userDrawn="1"/>
        </p:nvSpPr>
        <p:spPr bwMode="black">
          <a:xfrm>
            <a:off x="1200486" y="2133601"/>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291" tIns="41145" rIns="82291" bIns="41145" numCol="1" anchor="t" anchorCtr="0" compatLnSpc="1">
            <a:prstTxWarp prst="textNoShape">
              <a:avLst/>
            </a:prstTxWarp>
          </a:bodyPr>
          <a:lstStyle/>
          <a:p>
            <a:pPr defTabSz="1218766"/>
            <a:endParaRPr lang="en-US" sz="1600">
              <a:solidFill>
                <a:srgbClr val="292929"/>
              </a:solidFill>
            </a:endParaRPr>
          </a:p>
        </p:txBody>
      </p:sp>
    </p:spTree>
    <p:extLst>
      <p:ext uri="{BB962C8B-B14F-4D97-AF65-F5344CB8AC3E}">
        <p14:creationId xmlns:p14="http://schemas.microsoft.com/office/powerpoint/2010/main" val="3323290208"/>
      </p:ext>
    </p:extLst>
  </p:cSld>
  <p:clrMapOvr>
    <a:masterClrMapping/>
  </p:clrMapOvr>
  <p:transition>
    <p:fade/>
  </p:transition>
  <p:timing>
    <p:tnLst>
      <p:par>
        <p:cTn id="1" dur="indefinite" restart="never" nodeType="tmRoot"/>
      </p:par>
    </p:tnLst>
  </p:timing>
</p:sldLayout>
</file>

<file path=ppt/slideLayouts/slideLayout737.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9" y="1447803"/>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9" y="5630475"/>
            <a:ext cx="4206384" cy="461665"/>
          </a:xfrm>
        </p:spPr>
        <p:txBody>
          <a:bodyPr>
            <a:noAutofit/>
          </a:bodyPr>
          <a:lstStyle>
            <a:lvl1pPr marL="0" indent="0" algn="l" defTabSz="914197"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00" indent="0" algn="ctr">
              <a:buNone/>
              <a:defRPr>
                <a:solidFill>
                  <a:schemeClr val="tx1">
                    <a:tint val="75000"/>
                  </a:schemeClr>
                </a:solidFill>
              </a:defRPr>
            </a:lvl2pPr>
            <a:lvl3pPr marL="914197" indent="0" algn="ctr">
              <a:buNone/>
              <a:defRPr>
                <a:solidFill>
                  <a:schemeClr val="tx1">
                    <a:tint val="75000"/>
                  </a:schemeClr>
                </a:solidFill>
              </a:defRPr>
            </a:lvl3pPr>
            <a:lvl4pPr marL="1371297" indent="0" algn="ctr">
              <a:buNone/>
              <a:defRPr>
                <a:solidFill>
                  <a:schemeClr val="tx1">
                    <a:tint val="75000"/>
                  </a:schemeClr>
                </a:solidFill>
              </a:defRPr>
            </a:lvl4pPr>
            <a:lvl5pPr marL="1828395" indent="0" algn="ctr">
              <a:buNone/>
              <a:defRPr>
                <a:solidFill>
                  <a:schemeClr val="tx1">
                    <a:tint val="75000"/>
                  </a:schemeClr>
                </a:solidFill>
              </a:defRPr>
            </a:lvl5pPr>
            <a:lvl6pPr marL="2285493" indent="0" algn="ctr">
              <a:buNone/>
              <a:defRPr>
                <a:solidFill>
                  <a:schemeClr val="tx1">
                    <a:tint val="75000"/>
                  </a:schemeClr>
                </a:solidFill>
              </a:defRPr>
            </a:lvl6pPr>
            <a:lvl7pPr marL="2742593" indent="0" algn="ctr">
              <a:buNone/>
              <a:defRPr>
                <a:solidFill>
                  <a:schemeClr val="tx1">
                    <a:tint val="75000"/>
                  </a:schemeClr>
                </a:solidFill>
              </a:defRPr>
            </a:lvl7pPr>
            <a:lvl8pPr marL="3199691" indent="0" algn="ctr">
              <a:buNone/>
              <a:defRPr>
                <a:solidFill>
                  <a:schemeClr val="tx1">
                    <a:tint val="75000"/>
                  </a:schemeClr>
                </a:solidFill>
              </a:defRPr>
            </a:lvl8pPr>
            <a:lvl9pPr marL="3656790"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9" y="4160523"/>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50"/>
            <a:ext cx="3500040" cy="2114059"/>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197"/>
              <a:endParaRPr lang="en-US" sz="19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197"/>
              <a:endParaRPr lang="en-US" sz="1900">
                <a:solidFill>
                  <a:srgbClr val="292929"/>
                </a:solidFill>
              </a:endParaRPr>
            </a:p>
          </p:txBody>
        </p:sp>
      </p:grpSp>
    </p:spTree>
    <p:extLst>
      <p:ext uri="{BB962C8B-B14F-4D97-AF65-F5344CB8AC3E}">
        <p14:creationId xmlns:p14="http://schemas.microsoft.com/office/powerpoint/2010/main" val="1888435189"/>
      </p:ext>
    </p:extLst>
  </p:cSld>
  <p:clrMapOvr>
    <a:masterClrMapping/>
  </p:clrMapOvr>
  <p:transition>
    <p:fade/>
  </p:transition>
  <p:timing>
    <p:tnLst>
      <p:par>
        <p:cTn id="1" dur="indefinite" restart="never" nodeType="tmRoot"/>
      </p:par>
    </p:tnLst>
  </p:timing>
</p:sldLayout>
</file>

<file path=ppt/slideLayouts/slideLayout738.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9" y="1447803"/>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9" y="5630475"/>
            <a:ext cx="4206384" cy="461665"/>
          </a:xfrm>
        </p:spPr>
        <p:txBody>
          <a:bodyPr>
            <a:noAutofit/>
          </a:bodyPr>
          <a:lstStyle>
            <a:lvl1pPr marL="0" indent="0" algn="l" defTabSz="914197"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00" indent="0" algn="ctr">
              <a:buNone/>
              <a:defRPr>
                <a:solidFill>
                  <a:schemeClr val="tx1">
                    <a:tint val="75000"/>
                  </a:schemeClr>
                </a:solidFill>
              </a:defRPr>
            </a:lvl2pPr>
            <a:lvl3pPr marL="914197" indent="0" algn="ctr">
              <a:buNone/>
              <a:defRPr>
                <a:solidFill>
                  <a:schemeClr val="tx1">
                    <a:tint val="75000"/>
                  </a:schemeClr>
                </a:solidFill>
              </a:defRPr>
            </a:lvl3pPr>
            <a:lvl4pPr marL="1371297" indent="0" algn="ctr">
              <a:buNone/>
              <a:defRPr>
                <a:solidFill>
                  <a:schemeClr val="tx1">
                    <a:tint val="75000"/>
                  </a:schemeClr>
                </a:solidFill>
              </a:defRPr>
            </a:lvl4pPr>
            <a:lvl5pPr marL="1828395" indent="0" algn="ctr">
              <a:buNone/>
              <a:defRPr>
                <a:solidFill>
                  <a:schemeClr val="tx1">
                    <a:tint val="75000"/>
                  </a:schemeClr>
                </a:solidFill>
              </a:defRPr>
            </a:lvl5pPr>
            <a:lvl6pPr marL="2285493" indent="0" algn="ctr">
              <a:buNone/>
              <a:defRPr>
                <a:solidFill>
                  <a:schemeClr val="tx1">
                    <a:tint val="75000"/>
                  </a:schemeClr>
                </a:solidFill>
              </a:defRPr>
            </a:lvl6pPr>
            <a:lvl7pPr marL="2742593" indent="0" algn="ctr">
              <a:buNone/>
              <a:defRPr>
                <a:solidFill>
                  <a:schemeClr val="tx1">
                    <a:tint val="75000"/>
                  </a:schemeClr>
                </a:solidFill>
              </a:defRPr>
            </a:lvl7pPr>
            <a:lvl8pPr marL="3199691" indent="0" algn="ctr">
              <a:buNone/>
              <a:defRPr>
                <a:solidFill>
                  <a:schemeClr val="tx1">
                    <a:tint val="75000"/>
                  </a:schemeClr>
                </a:solidFill>
              </a:defRPr>
            </a:lvl8pPr>
            <a:lvl9pPr marL="3656790"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9" y="4160523"/>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4116" y="2008095"/>
            <a:ext cx="2269668"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3" tIns="45713" rIns="91423" bIns="45713" numCol="1" anchor="t" anchorCtr="0" compatLnSpc="1">
            <a:prstTxWarp prst="textNoShape">
              <a:avLst/>
            </a:prstTxWarp>
          </a:bodyPr>
          <a:lstStyle/>
          <a:p>
            <a:pPr defTabSz="914197"/>
            <a:endParaRPr lang="en-US" sz="1900">
              <a:solidFill>
                <a:srgbClr val="292929"/>
              </a:solidFill>
            </a:endParaRPr>
          </a:p>
        </p:txBody>
      </p:sp>
    </p:spTree>
    <p:extLst>
      <p:ext uri="{BB962C8B-B14F-4D97-AF65-F5344CB8AC3E}">
        <p14:creationId xmlns:p14="http://schemas.microsoft.com/office/powerpoint/2010/main" val="988822377"/>
      </p:ext>
    </p:extLst>
  </p:cSld>
  <p:clrMapOvr>
    <a:masterClrMapping/>
  </p:clrMapOvr>
  <p:transition>
    <p:fade/>
  </p:transition>
  <p:timing>
    <p:tnLst>
      <p:par>
        <p:cTn id="1" dur="indefinite" restart="never" nodeType="tmRoot"/>
      </p:par>
    </p:tnLst>
  </p:timing>
</p:sldLayout>
</file>

<file path=ppt/slideLayouts/slideLayout739.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9" y="1447803"/>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9" y="5630475"/>
            <a:ext cx="4206384" cy="461665"/>
          </a:xfrm>
        </p:spPr>
        <p:txBody>
          <a:bodyPr>
            <a:noAutofit/>
          </a:bodyPr>
          <a:lstStyle>
            <a:lvl1pPr marL="0" indent="0" algn="l" defTabSz="914197"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00" indent="0" algn="ctr">
              <a:buNone/>
              <a:defRPr>
                <a:solidFill>
                  <a:schemeClr val="tx1">
                    <a:tint val="75000"/>
                  </a:schemeClr>
                </a:solidFill>
              </a:defRPr>
            </a:lvl2pPr>
            <a:lvl3pPr marL="914197" indent="0" algn="ctr">
              <a:buNone/>
              <a:defRPr>
                <a:solidFill>
                  <a:schemeClr val="tx1">
                    <a:tint val="75000"/>
                  </a:schemeClr>
                </a:solidFill>
              </a:defRPr>
            </a:lvl3pPr>
            <a:lvl4pPr marL="1371297" indent="0" algn="ctr">
              <a:buNone/>
              <a:defRPr>
                <a:solidFill>
                  <a:schemeClr val="tx1">
                    <a:tint val="75000"/>
                  </a:schemeClr>
                </a:solidFill>
              </a:defRPr>
            </a:lvl4pPr>
            <a:lvl5pPr marL="1828395" indent="0" algn="ctr">
              <a:buNone/>
              <a:defRPr>
                <a:solidFill>
                  <a:schemeClr val="tx1">
                    <a:tint val="75000"/>
                  </a:schemeClr>
                </a:solidFill>
              </a:defRPr>
            </a:lvl5pPr>
            <a:lvl6pPr marL="2285493" indent="0" algn="ctr">
              <a:buNone/>
              <a:defRPr>
                <a:solidFill>
                  <a:schemeClr val="tx1">
                    <a:tint val="75000"/>
                  </a:schemeClr>
                </a:solidFill>
              </a:defRPr>
            </a:lvl6pPr>
            <a:lvl7pPr marL="2742593" indent="0" algn="ctr">
              <a:buNone/>
              <a:defRPr>
                <a:solidFill>
                  <a:schemeClr val="tx1">
                    <a:tint val="75000"/>
                  </a:schemeClr>
                </a:solidFill>
              </a:defRPr>
            </a:lvl7pPr>
            <a:lvl8pPr marL="3199691" indent="0" algn="ctr">
              <a:buNone/>
              <a:defRPr>
                <a:solidFill>
                  <a:schemeClr val="tx1">
                    <a:tint val="75000"/>
                  </a:schemeClr>
                </a:solidFill>
              </a:defRPr>
            </a:lvl8pPr>
            <a:lvl9pPr marL="3656790"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9" y="4160523"/>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6631" y="2242935"/>
            <a:ext cx="3177742" cy="1934623"/>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4197"/>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4197"/>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4197"/>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4197"/>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4197"/>
              <a:endParaRPr lang="en-US" sz="1600">
                <a:solidFill>
                  <a:srgbClr val="292929"/>
                </a:solidFill>
              </a:endParaRPr>
            </a:p>
          </p:txBody>
        </p:sp>
      </p:grpSp>
    </p:spTree>
    <p:extLst>
      <p:ext uri="{BB962C8B-B14F-4D97-AF65-F5344CB8AC3E}">
        <p14:creationId xmlns:p14="http://schemas.microsoft.com/office/powerpoint/2010/main" val="2666963379"/>
      </p:ext>
    </p:extLst>
  </p:cSld>
  <p:clrMapOvr>
    <a:masterClrMapping/>
  </p:clrMapOvr>
  <p:transition>
    <p:fade/>
  </p:transition>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Walkin Slide - Toronto, Canad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767761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40.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9" y="1447803"/>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9" y="5630475"/>
            <a:ext cx="4206384" cy="461665"/>
          </a:xfrm>
        </p:spPr>
        <p:txBody>
          <a:bodyPr>
            <a:noAutofit/>
          </a:bodyPr>
          <a:lstStyle>
            <a:lvl1pPr marL="0" indent="0" algn="l" defTabSz="914197"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00" indent="0" algn="ctr">
              <a:buNone/>
              <a:defRPr>
                <a:solidFill>
                  <a:schemeClr val="tx1">
                    <a:tint val="75000"/>
                  </a:schemeClr>
                </a:solidFill>
              </a:defRPr>
            </a:lvl2pPr>
            <a:lvl3pPr marL="914197" indent="0" algn="ctr">
              <a:buNone/>
              <a:defRPr>
                <a:solidFill>
                  <a:schemeClr val="tx1">
                    <a:tint val="75000"/>
                  </a:schemeClr>
                </a:solidFill>
              </a:defRPr>
            </a:lvl3pPr>
            <a:lvl4pPr marL="1371297" indent="0" algn="ctr">
              <a:buNone/>
              <a:defRPr>
                <a:solidFill>
                  <a:schemeClr val="tx1">
                    <a:tint val="75000"/>
                  </a:schemeClr>
                </a:solidFill>
              </a:defRPr>
            </a:lvl4pPr>
            <a:lvl5pPr marL="1828395" indent="0" algn="ctr">
              <a:buNone/>
              <a:defRPr>
                <a:solidFill>
                  <a:schemeClr val="tx1">
                    <a:tint val="75000"/>
                  </a:schemeClr>
                </a:solidFill>
              </a:defRPr>
            </a:lvl5pPr>
            <a:lvl6pPr marL="2285493" indent="0" algn="ctr">
              <a:buNone/>
              <a:defRPr>
                <a:solidFill>
                  <a:schemeClr val="tx1">
                    <a:tint val="75000"/>
                  </a:schemeClr>
                </a:solidFill>
              </a:defRPr>
            </a:lvl6pPr>
            <a:lvl7pPr marL="2742593" indent="0" algn="ctr">
              <a:buNone/>
              <a:defRPr>
                <a:solidFill>
                  <a:schemeClr val="tx1">
                    <a:tint val="75000"/>
                  </a:schemeClr>
                </a:solidFill>
              </a:defRPr>
            </a:lvl7pPr>
            <a:lvl8pPr marL="3199691" indent="0" algn="ctr">
              <a:buNone/>
              <a:defRPr>
                <a:solidFill>
                  <a:schemeClr val="tx1">
                    <a:tint val="75000"/>
                  </a:schemeClr>
                </a:solidFill>
              </a:defRPr>
            </a:lvl8pPr>
            <a:lvl9pPr marL="3656790"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9" y="4160523"/>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5674" y="1932606"/>
            <a:ext cx="3014117" cy="231424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91" tIns="41145" rIns="82291" bIns="41145" numCol="1" anchor="t" anchorCtr="0" compatLnSpc="1">
            <a:prstTxWarp prst="textNoShape">
              <a:avLst/>
            </a:prstTxWarp>
          </a:bodyPr>
          <a:lstStyle/>
          <a:p>
            <a:pPr defTabSz="914197"/>
            <a:endParaRPr lang="en-US" sz="1600">
              <a:solidFill>
                <a:srgbClr val="292929"/>
              </a:solidFill>
            </a:endParaRPr>
          </a:p>
        </p:txBody>
      </p:sp>
    </p:spTree>
    <p:extLst>
      <p:ext uri="{BB962C8B-B14F-4D97-AF65-F5344CB8AC3E}">
        <p14:creationId xmlns:p14="http://schemas.microsoft.com/office/powerpoint/2010/main" val="751684587"/>
      </p:ext>
    </p:extLst>
  </p:cSld>
  <p:clrMapOvr>
    <a:masterClrMapping/>
  </p:clrMapOvr>
  <p:transition>
    <p:fade/>
  </p:transition>
  <p:timing>
    <p:tnLst>
      <p:par>
        <p:cTn id="1" dur="indefinite" restart="never" nodeType="tmRoot"/>
      </p:par>
    </p:tnLst>
  </p:timing>
</p:sldLayout>
</file>

<file path=ppt/slideLayouts/slideLayout741.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9" y="1447803"/>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9" y="5630475"/>
            <a:ext cx="4206384" cy="461665"/>
          </a:xfrm>
        </p:spPr>
        <p:txBody>
          <a:bodyPr>
            <a:noAutofit/>
          </a:bodyPr>
          <a:lstStyle>
            <a:lvl1pPr marL="0" indent="0" algn="l" defTabSz="914197"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00" indent="0" algn="ctr">
              <a:buNone/>
              <a:defRPr>
                <a:solidFill>
                  <a:schemeClr val="tx1">
                    <a:tint val="75000"/>
                  </a:schemeClr>
                </a:solidFill>
              </a:defRPr>
            </a:lvl2pPr>
            <a:lvl3pPr marL="914197" indent="0" algn="ctr">
              <a:buNone/>
              <a:defRPr>
                <a:solidFill>
                  <a:schemeClr val="tx1">
                    <a:tint val="75000"/>
                  </a:schemeClr>
                </a:solidFill>
              </a:defRPr>
            </a:lvl3pPr>
            <a:lvl4pPr marL="1371297" indent="0" algn="ctr">
              <a:buNone/>
              <a:defRPr>
                <a:solidFill>
                  <a:schemeClr val="tx1">
                    <a:tint val="75000"/>
                  </a:schemeClr>
                </a:solidFill>
              </a:defRPr>
            </a:lvl4pPr>
            <a:lvl5pPr marL="1828395" indent="0" algn="ctr">
              <a:buNone/>
              <a:defRPr>
                <a:solidFill>
                  <a:schemeClr val="tx1">
                    <a:tint val="75000"/>
                  </a:schemeClr>
                </a:solidFill>
              </a:defRPr>
            </a:lvl5pPr>
            <a:lvl6pPr marL="2285493" indent="0" algn="ctr">
              <a:buNone/>
              <a:defRPr>
                <a:solidFill>
                  <a:schemeClr val="tx1">
                    <a:tint val="75000"/>
                  </a:schemeClr>
                </a:solidFill>
              </a:defRPr>
            </a:lvl6pPr>
            <a:lvl7pPr marL="2742593" indent="0" algn="ctr">
              <a:buNone/>
              <a:defRPr>
                <a:solidFill>
                  <a:schemeClr val="tx1">
                    <a:tint val="75000"/>
                  </a:schemeClr>
                </a:solidFill>
              </a:defRPr>
            </a:lvl7pPr>
            <a:lvl8pPr marL="3199691" indent="0" algn="ctr">
              <a:buNone/>
              <a:defRPr>
                <a:solidFill>
                  <a:schemeClr val="tx1">
                    <a:tint val="75000"/>
                  </a:schemeClr>
                </a:solidFill>
              </a:defRPr>
            </a:lvl8pPr>
            <a:lvl9pPr marL="3656790"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9" y="4160523"/>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5075" y="1905001"/>
            <a:ext cx="1277930"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7"/>
              <a:endParaRPr lang="en-US" sz="19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7"/>
              <a:endParaRPr lang="en-US" sz="1900">
                <a:solidFill>
                  <a:srgbClr val="292929"/>
                </a:solidFill>
              </a:endParaRPr>
            </a:p>
          </p:txBody>
        </p:sp>
      </p:grpSp>
    </p:spTree>
    <p:extLst>
      <p:ext uri="{BB962C8B-B14F-4D97-AF65-F5344CB8AC3E}">
        <p14:creationId xmlns:p14="http://schemas.microsoft.com/office/powerpoint/2010/main" val="962083888"/>
      </p:ext>
    </p:extLst>
  </p:cSld>
  <p:clrMapOvr>
    <a:masterClrMapping/>
  </p:clrMapOvr>
  <p:transition>
    <p:fade/>
  </p:transition>
  <p:timing>
    <p:tnLst>
      <p:par>
        <p:cTn id="1" dur="indefinite" restart="never" nodeType="tmRoot"/>
      </p:par>
    </p:tnLst>
  </p:timing>
</p:sldLayout>
</file>

<file path=ppt/slideLayouts/slideLayout742.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5" y="1905003"/>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dirty="0"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0" y="6338052"/>
            <a:ext cx="2507213" cy="291353"/>
          </a:xfrm>
          <a:prstGeom prst="rect">
            <a:avLst/>
          </a:prstGeom>
        </p:spPr>
      </p:pic>
    </p:spTree>
    <p:extLst>
      <p:ext uri="{BB962C8B-B14F-4D97-AF65-F5344CB8AC3E}">
        <p14:creationId xmlns:p14="http://schemas.microsoft.com/office/powerpoint/2010/main" val="2633984759"/>
      </p:ext>
    </p:extLst>
  </p:cSld>
  <p:clrMapOvr>
    <a:masterClrMapping/>
  </p:clrMapOvr>
  <p:transition>
    <p:fade/>
  </p:transition>
  <p:timing>
    <p:tnLst>
      <p:par>
        <p:cTn id="1" dur="indefinite" restart="never" nodeType="tmRoot"/>
      </p:par>
    </p:tnLst>
  </p:timing>
</p:sldLayout>
</file>

<file path=ppt/slideLayouts/slideLayout743.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2302" y="3140275"/>
            <a:ext cx="3547400" cy="577452"/>
          </a:xfrm>
          <a:prstGeom prst="rect">
            <a:avLst/>
          </a:prstGeom>
          <a:noFill/>
          <a:ln>
            <a:noFill/>
          </a:ln>
        </p:spPr>
      </p:pic>
      <p:sp>
        <p:nvSpPr>
          <p:cNvPr id="3" name="Text Box 3"/>
          <p:cNvSpPr txBox="1">
            <a:spLocks noChangeArrowheads="1"/>
          </p:cNvSpPr>
          <p:nvPr userDrawn="1"/>
        </p:nvSpPr>
        <p:spPr bwMode="blackWhite">
          <a:xfrm>
            <a:off x="508002" y="6083575"/>
            <a:ext cx="11176000" cy="415484"/>
          </a:xfrm>
          <a:prstGeom prst="rect">
            <a:avLst/>
          </a:prstGeom>
          <a:noFill/>
          <a:ln w="12700">
            <a:noFill/>
            <a:miter lim="800000"/>
            <a:headEnd type="none" w="sm" len="sm"/>
            <a:tailEnd type="none" w="sm" len="sm"/>
          </a:ln>
          <a:effectLst/>
        </p:spPr>
        <p:txBody>
          <a:bodyPr vert="horz" wrap="square" lIns="91408" tIns="45705" rIns="91408" bIns="45705" numCol="1" anchor="t" anchorCtr="0" compatLnSpc="1">
            <a:prstTxWarp prst="textNoShape">
              <a:avLst/>
            </a:prstTxWarp>
            <a:spAutoFit/>
          </a:bodyPr>
          <a:lstStyle/>
          <a:p>
            <a:pPr algn="ctr" defTabSz="913934" eaLnBrk="0" hangingPunct="0"/>
            <a:r>
              <a:rPr lang="en-US" sz="700" dirty="0">
                <a:solidFill>
                  <a:srgbClr val="FFFFFF">
                    <a:alpha val="99000"/>
                  </a:srgbClr>
                </a:solidFill>
                <a:cs typeface="Arial" charset="0"/>
              </a:rPr>
              <a:t>© </a:t>
            </a:r>
            <a:r>
              <a:rPr lang="en-US" sz="700" dirty="0" smtClean="0">
                <a:solidFill>
                  <a:srgbClr val="FFFFFF">
                    <a:alpha val="99000"/>
                  </a:srgbClr>
                </a:solidFill>
                <a:cs typeface="Arial" charset="0"/>
              </a:rPr>
              <a:t>2011 Microsoft </a:t>
            </a:r>
            <a:r>
              <a:rPr lang="en-US" sz="700"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3934"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solidFill>
                  <a:srgbClr val="FFFFFF">
                    <a:alpha val="99000"/>
                  </a:srgbClr>
                </a:solidFill>
                <a:cs typeface="Arial" charset="0"/>
              </a:rPr>
              <a:t>MICROSOFT </a:t>
            </a:r>
            <a:r>
              <a:rPr lang="en-US" sz="700"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846754795"/>
      </p:ext>
    </p:extLst>
  </p:cSld>
  <p:clrMapOvr>
    <a:masterClrMapping/>
  </p:clrMapOvr>
  <p:transition>
    <p:fade/>
  </p:transition>
  <p:timing>
    <p:tnLst>
      <p:par>
        <p:cTn id="1" dur="indefinite" restart="never" nodeType="tmRoot"/>
      </p:par>
    </p:tnLst>
  </p:timing>
</p:sldLayout>
</file>

<file path=ppt/slideLayouts/slideLayout744.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3"/>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197"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8" y="4343403"/>
            <a:ext cx="7515594" cy="448127"/>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197"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5"/>
            <a:ext cx="1596068" cy="268367"/>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1" y="228603"/>
            <a:ext cx="2498478" cy="290339"/>
          </a:xfrm>
          <a:prstGeom prst="rect">
            <a:avLst/>
          </a:prstGeom>
        </p:spPr>
      </p:pic>
    </p:spTree>
    <p:extLst>
      <p:ext uri="{BB962C8B-B14F-4D97-AF65-F5344CB8AC3E}">
        <p14:creationId xmlns:p14="http://schemas.microsoft.com/office/powerpoint/2010/main" val="2075582394"/>
      </p:ext>
    </p:extLst>
  </p:cSld>
  <p:clrMapOvr>
    <a:masterClrMapping/>
  </p:clrMapOvr>
  <p:transition>
    <p:fade/>
  </p:transition>
  <p:timing>
    <p:tnLst>
      <p:par>
        <p:cTn id="1" dur="indefinite" restart="never" nodeType="tmRoot"/>
      </p:par>
    </p:tnLst>
  </p:timing>
</p:sldLayout>
</file>

<file path=ppt/slideLayouts/slideLayout745.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50" y="1447799"/>
            <a:ext cx="11151917" cy="2000548"/>
          </a:xfrm>
        </p:spPr>
        <p:txBody>
          <a:bodyPr/>
          <a:lstStyle>
            <a:lvl1pPr marL="460290" indent="-460290">
              <a:buClr>
                <a:srgbClr val="FFFFFF"/>
              </a:buClr>
              <a:buSzPct val="70000"/>
              <a:buFontTx/>
              <a:buBlip>
                <a:blip r:embed="rId2"/>
              </a:buBlip>
              <a:defRPr>
                <a:gradFill>
                  <a:gsLst>
                    <a:gs pos="0">
                      <a:srgbClr val="FFFFFF"/>
                    </a:gs>
                    <a:gs pos="86000">
                      <a:srgbClr val="FFFFFF"/>
                    </a:gs>
                  </a:gsLst>
                  <a:lin ang="5400000" scaled="0"/>
                </a:gradFill>
              </a:defRPr>
            </a:lvl1pPr>
            <a:lvl2pPr marL="855509" indent="-395218">
              <a:buClr>
                <a:srgbClr val="FFFFFF"/>
              </a:buClr>
              <a:buSzPct val="70000"/>
              <a:buFontTx/>
              <a:buBlip>
                <a:blip r:embed="rId2"/>
              </a:buBlip>
              <a:defRPr>
                <a:gradFill>
                  <a:gsLst>
                    <a:gs pos="0">
                      <a:srgbClr val="FFFFFF"/>
                    </a:gs>
                    <a:gs pos="86000">
                      <a:srgbClr val="FFFFFF"/>
                    </a:gs>
                  </a:gsLst>
                  <a:lin ang="5400000" scaled="0"/>
                </a:gradFill>
              </a:defRPr>
            </a:lvl2pPr>
            <a:lvl3pPr marL="1258661" indent="-403151">
              <a:buClr>
                <a:srgbClr val="FFFFFF"/>
              </a:buClr>
              <a:buSzPct val="70000"/>
              <a:buFontTx/>
              <a:buBlip>
                <a:blip r:embed="rId2"/>
              </a:buBlip>
              <a:defRPr>
                <a:gradFill>
                  <a:gsLst>
                    <a:gs pos="0">
                      <a:srgbClr val="FFFFFF"/>
                    </a:gs>
                    <a:gs pos="86000">
                      <a:srgbClr val="FFFFFF"/>
                    </a:gs>
                  </a:gsLst>
                  <a:lin ang="5400000" scaled="0"/>
                </a:gradFill>
              </a:defRPr>
            </a:lvl3pPr>
            <a:lvl4pPr marL="1604671" indent="-346013">
              <a:buClr>
                <a:srgbClr val="FFFFFF"/>
              </a:buClr>
              <a:buSzPct val="70000"/>
              <a:buFontTx/>
              <a:buBlip>
                <a:blip r:embed="rId2"/>
              </a:buBlip>
              <a:defRPr>
                <a:gradFill>
                  <a:gsLst>
                    <a:gs pos="0">
                      <a:srgbClr val="FFFFFF"/>
                    </a:gs>
                    <a:gs pos="86000">
                      <a:srgbClr val="FFFFFF"/>
                    </a:gs>
                  </a:gsLst>
                  <a:lin ang="5400000" scaled="0"/>
                </a:gradFill>
              </a:defRPr>
            </a:lvl4pPr>
            <a:lvl5pPr marL="1941161" indent="-336489">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60198450"/>
      </p:ext>
    </p:extLst>
  </p:cSld>
  <p:clrMapOvr>
    <a:masterClrMapping/>
  </p:clrMapOvr>
  <p:transition>
    <p:fade/>
  </p:transition>
  <p:timing>
    <p:tnLst>
      <p:par>
        <p:cTn id="1" dur="indefinite" restart="never" nodeType="tmRoot"/>
      </p:par>
    </p:tnLst>
  </p:timing>
</p:sldLayout>
</file>

<file path=ppt/slideLayouts/slideLayout746.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50" y="1447799"/>
            <a:ext cx="11151917" cy="2000548"/>
          </a:xfrm>
        </p:spPr>
        <p:txBody>
          <a:bodyPr/>
          <a:lstStyle>
            <a:lvl1pPr marL="460290" indent="-460290">
              <a:buClr>
                <a:srgbClr val="FFFFFF"/>
              </a:buClr>
              <a:buSzPct val="70000"/>
              <a:buFontTx/>
              <a:buBlip>
                <a:blip r:embed="rId2"/>
              </a:buBlip>
              <a:defRPr>
                <a:gradFill>
                  <a:gsLst>
                    <a:gs pos="0">
                      <a:srgbClr val="FFFFFF"/>
                    </a:gs>
                    <a:gs pos="86000">
                      <a:srgbClr val="FFFFFF"/>
                    </a:gs>
                  </a:gsLst>
                  <a:lin ang="5400000" scaled="0"/>
                </a:gradFill>
              </a:defRPr>
            </a:lvl1pPr>
            <a:lvl2pPr marL="855509" indent="-395218">
              <a:buClr>
                <a:srgbClr val="FFFFFF"/>
              </a:buClr>
              <a:buSzPct val="70000"/>
              <a:buFontTx/>
              <a:buBlip>
                <a:blip r:embed="rId2"/>
              </a:buBlip>
              <a:defRPr>
                <a:gradFill>
                  <a:gsLst>
                    <a:gs pos="0">
                      <a:srgbClr val="FFFFFF"/>
                    </a:gs>
                    <a:gs pos="86000">
                      <a:srgbClr val="FFFFFF"/>
                    </a:gs>
                  </a:gsLst>
                  <a:lin ang="5400000" scaled="0"/>
                </a:gradFill>
              </a:defRPr>
            </a:lvl2pPr>
            <a:lvl3pPr marL="1258661" indent="-403151">
              <a:buClr>
                <a:srgbClr val="FFFFFF"/>
              </a:buClr>
              <a:buSzPct val="70000"/>
              <a:buFontTx/>
              <a:buBlip>
                <a:blip r:embed="rId2"/>
              </a:buBlip>
              <a:defRPr>
                <a:gradFill>
                  <a:gsLst>
                    <a:gs pos="0">
                      <a:srgbClr val="FFFFFF"/>
                    </a:gs>
                    <a:gs pos="86000">
                      <a:srgbClr val="FFFFFF"/>
                    </a:gs>
                  </a:gsLst>
                  <a:lin ang="5400000" scaled="0"/>
                </a:gradFill>
              </a:defRPr>
            </a:lvl3pPr>
            <a:lvl4pPr marL="1604671" indent="-346013">
              <a:buClr>
                <a:srgbClr val="FFFFFF"/>
              </a:buClr>
              <a:buSzPct val="70000"/>
              <a:buFontTx/>
              <a:buBlip>
                <a:blip r:embed="rId2"/>
              </a:buBlip>
              <a:defRPr>
                <a:gradFill>
                  <a:gsLst>
                    <a:gs pos="0">
                      <a:srgbClr val="FFFFFF"/>
                    </a:gs>
                    <a:gs pos="86000">
                      <a:srgbClr val="FFFFFF"/>
                    </a:gs>
                  </a:gsLst>
                  <a:lin ang="5400000" scaled="0"/>
                </a:gradFill>
              </a:defRPr>
            </a:lvl4pPr>
            <a:lvl5pPr marL="1941161" indent="-336489">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2" y="6238877"/>
            <a:ext cx="12192001" cy="619125"/>
          </a:xfrm>
          <a:solidFill>
            <a:srgbClr val="FFFF99"/>
          </a:solidFill>
        </p:spPr>
        <p:txBody>
          <a:bodyPr wrap="square" lIns="152366" tIns="76181" rIns="152366" bIns="76181" anchor="b" anchorCtr="0">
            <a:noAutofit/>
          </a:bodyPr>
          <a:lstStyle>
            <a:lvl1pPr algn="r">
              <a:buFont typeface="Arial" pitchFamily="34" charset="0"/>
              <a:buNone/>
              <a:defRPr spc="-51"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207981006"/>
      </p:ext>
    </p:extLst>
  </p:cSld>
  <p:clrMapOvr>
    <a:masterClrMapping/>
  </p:clrMapOvr>
  <p:transition>
    <p:fade/>
  </p:transition>
  <p:timing>
    <p:tnLst>
      <p:par>
        <p:cTn id="1" dur="indefinite" restart="never" nodeType="tmRoot"/>
      </p:par>
    </p:tnLst>
  </p:timing>
</p:sldLayout>
</file>

<file path=ppt/slideLayouts/slideLayout747.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49" y="2234114"/>
            <a:ext cx="8375702"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49" y="4612342"/>
            <a:ext cx="5455754"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1386114955"/>
      </p:ext>
    </p:extLst>
  </p:cSld>
  <p:clrMapOvr>
    <a:masterClrMapping/>
  </p:clrMapOvr>
  <p:transition>
    <p:fade/>
  </p:transition>
  <p:timing>
    <p:tnLst>
      <p:par>
        <p:cTn id="1" dur="indefinite" restart="never" nodeType="tmRoot"/>
      </p:par>
    </p:tnLst>
  </p:timing>
</p:sldLayout>
</file>

<file path=ppt/slideLayouts/slideLayout748.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dirty="0" smtClean="0"/>
              <a:t>Click to edit Master text styles</a:t>
            </a:r>
          </a:p>
          <a:p>
            <a:pPr lvl="1"/>
            <a:r>
              <a:rPr lang="en-US" dirty="0"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503129285"/>
      </p:ext>
    </p:extLst>
  </p:cSld>
  <p:clrMapOvr>
    <a:masterClrMapping/>
  </p:clrMapOvr>
  <p:transition>
    <p:fade/>
  </p:transition>
  <p:timing>
    <p:tnLst>
      <p:par>
        <p:cTn id="1" dur="indefinite" restart="never" nodeType="tmRoot"/>
      </p:par>
    </p:tnLst>
  </p:timing>
</p:sldLayout>
</file>

<file path=ppt/slideLayouts/slideLayout749.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715201201"/>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Walkin Slide - London, United Kingdom">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746116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5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071808372"/>
      </p:ext>
    </p:extLst>
  </p:cSld>
  <p:clrMapOvr>
    <a:masterClrMapping/>
  </p:clrMapOvr>
  <p:transition>
    <p:fade/>
  </p:transition>
  <p:timing>
    <p:tnLst>
      <p:par>
        <p:cTn id="1" dur="indefinite" restart="never" nodeType="tmRoot"/>
      </p:par>
    </p:tnLst>
  </p:timing>
</p:sldLayout>
</file>

<file path=ppt/slideLayouts/slideLayout75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266796"/>
            <a:ext cx="5486400"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28602040"/>
      </p:ext>
    </p:extLst>
  </p:cSld>
  <p:clrMapOvr>
    <a:masterClrMapping/>
  </p:clrMapOvr>
  <p:transition>
    <p:fade/>
  </p:transition>
  <p:timing>
    <p:tnLst>
      <p:par>
        <p:cTn id="1" dur="indefinite" restart="never" nodeType="tmRoot"/>
      </p:par>
    </p:tnLst>
  </p:timing>
</p:sldLayout>
</file>

<file path=ppt/slideLayouts/slideLayout75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dirty="0"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157813869"/>
      </p:ext>
    </p:extLst>
  </p:cSld>
  <p:clrMapOvr>
    <a:masterClrMapping/>
  </p:clrMapOvr>
  <p:transition>
    <p:fade/>
  </p:transition>
  <p:timing>
    <p:tnLst>
      <p:par>
        <p:cTn id="1" dur="indefinite" restart="never" nodeType="tmRoot"/>
      </p:par>
    </p:tnLst>
  </p:timing>
</p:sldLayout>
</file>

<file path=ppt/slideLayouts/slideLayout75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542149526"/>
      </p:ext>
    </p:extLst>
  </p:cSld>
  <p:clrMapOvr>
    <a:masterClrMapping/>
  </p:clrMapOvr>
  <p:transition>
    <p:fade/>
  </p:transition>
  <p:timing>
    <p:tnLst>
      <p:par>
        <p:cTn id="1" dur="indefinite" restart="never" nodeType="tmRoot"/>
      </p:par>
    </p:tnLst>
  </p:timing>
</p:sldLayout>
</file>

<file path=ppt/slideLayouts/slideLayout754.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dirty="0" smtClean="0"/>
              <a:t>Click to edit Master title style</a:t>
            </a:r>
            <a:endParaRPr lang="en-US" dirty="0"/>
          </a:p>
        </p:txBody>
      </p:sp>
      <p:sp>
        <p:nvSpPr>
          <p:cNvPr id="5" name="Text Placeholder 4"/>
          <p:cNvSpPr>
            <a:spLocks noGrp="1"/>
          </p:cNvSpPr>
          <p:nvPr>
            <p:ph type="body" sz="quarter" idx="11"/>
          </p:nvPr>
        </p:nvSpPr>
        <p:spPr>
          <a:xfrm>
            <a:off x="3474709" y="3417661"/>
            <a:ext cx="6947121"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dirty="0" smtClean="0"/>
              <a:t>Click to edit Master text styles</a:t>
            </a:r>
          </a:p>
          <a:p>
            <a:pPr marL="3175" lvl="1" indent="0" algn="l" defTabSz="914363" rtl="0" eaLnBrk="1" latinLnBrk="0" hangingPunct="1">
              <a:lnSpc>
                <a:spcPct val="90000"/>
              </a:lnSpc>
              <a:spcBef>
                <a:spcPts val="0"/>
              </a:spcBef>
              <a:buSzPct val="80000"/>
              <a:buFont typeface="Arial" pitchFamily="34" charset="0"/>
              <a:buNone/>
            </a:pPr>
            <a:r>
              <a:rPr lang="en-US" dirty="0" smtClean="0"/>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1867650373"/>
      </p:ext>
    </p:extLst>
  </p:cSld>
  <p:clrMapOvr>
    <a:masterClrMapping/>
  </p:clrMapOvr>
  <p:transition>
    <p:fade/>
  </p:transition>
</p:sldLayout>
</file>

<file path=ppt/slideLayouts/slideLayout755.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1111745202"/>
      </p:ext>
    </p:extLst>
  </p:cSld>
  <p:clrMapOvr>
    <a:masterClrMapping/>
  </p:clrMapOvr>
  <p:transition>
    <p:fade/>
  </p:transition>
  <p:timing>
    <p:tnLst>
      <p:par>
        <p:cTn id="1" dur="indefinite" restart="never" nodeType="tmRoot"/>
      </p:par>
    </p:tnLst>
  </p:timing>
</p:sldLayout>
</file>

<file path=ppt/slideLayouts/slideLayout756.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Tree>
    <p:extLst>
      <p:ext uri="{BB962C8B-B14F-4D97-AF65-F5344CB8AC3E}">
        <p14:creationId xmlns:p14="http://schemas.microsoft.com/office/powerpoint/2010/main" val="1399179252"/>
      </p:ext>
    </p:extLst>
  </p:cSld>
  <p:clrMapOvr>
    <a:masterClrMapping/>
  </p:clrMapOvr>
  <p:transition>
    <p:fade/>
  </p:transition>
  <p:timing>
    <p:tnLst>
      <p:par>
        <p:cTn id="1" dur="indefinite" restart="never" nodeType="tmRoot"/>
      </p:par>
    </p:tnLst>
  </p:timing>
</p:sldLayout>
</file>

<file path=ppt/slideLayouts/slideLayout757.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grpSp>
    </p:spTree>
    <p:extLst>
      <p:ext uri="{BB962C8B-B14F-4D97-AF65-F5344CB8AC3E}">
        <p14:creationId xmlns:p14="http://schemas.microsoft.com/office/powerpoint/2010/main" val="3916347300"/>
      </p:ext>
    </p:extLst>
  </p:cSld>
  <p:clrMapOvr>
    <a:masterClrMapping/>
  </p:clrMapOvr>
  <p:transition>
    <p:fade/>
  </p:transition>
  <p:timing>
    <p:tnLst>
      <p:par>
        <p:cTn id="1" dur="indefinite" restart="never" nodeType="tmRoot"/>
      </p:par>
    </p:tnLst>
  </p:timing>
</p:sldLayout>
</file>

<file path=ppt/slideLayouts/slideLayout758.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5673"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1494372233"/>
      </p:ext>
    </p:extLst>
  </p:cSld>
  <p:clrMapOvr>
    <a:masterClrMapping/>
  </p:clrMapOvr>
  <p:transition>
    <p:fade/>
  </p:transition>
  <p:timing>
    <p:tnLst>
      <p:par>
        <p:cTn id="1" dur="indefinite" restart="never" nodeType="tmRoot"/>
      </p:par>
    </p:tnLst>
  </p:timing>
</p:sldLayout>
</file>

<file path=ppt/slideLayouts/slideLayout759.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5072"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3341084662"/>
      </p:ext>
    </p:extLst>
  </p:cSld>
  <p:clrMapOvr>
    <a:masterClrMapping/>
  </p:clrMapOvr>
  <p:transition>
    <p:fade/>
  </p:transition>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Walkin Slide - Buenos Aires, Argentin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9483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60.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3467676"/>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48"/>
            <a:ext cx="2507214" cy="291353"/>
          </a:xfrm>
          <a:prstGeom prst="rect">
            <a:avLst/>
          </a:prstGeom>
        </p:spPr>
      </p:pic>
    </p:spTree>
    <p:extLst>
      <p:ext uri="{BB962C8B-B14F-4D97-AF65-F5344CB8AC3E}">
        <p14:creationId xmlns:p14="http://schemas.microsoft.com/office/powerpoint/2010/main" val="1745147806"/>
      </p:ext>
    </p:extLst>
  </p:cSld>
  <p:clrMapOvr>
    <a:masterClrMapping/>
  </p:clrMapOvr>
  <p:transition>
    <p:fade/>
  </p:transition>
  <p:timing>
    <p:tnLst>
      <p:par>
        <p:cTn id="1" dur="indefinite" restart="never" nodeType="tmRoot"/>
      </p:par>
    </p:tnLst>
  </p:timing>
</p:sldLayout>
</file>

<file path=ppt/slideLayouts/slideLayout761.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2299" y="3140274"/>
            <a:ext cx="3547400" cy="577452"/>
          </a:xfrm>
          <a:prstGeom prst="rect">
            <a:avLst/>
          </a:prstGeom>
          <a:noFill/>
          <a:ln>
            <a:noFill/>
          </a:ln>
        </p:spPr>
      </p:pic>
      <p:sp>
        <p:nvSpPr>
          <p:cNvPr id="3" name="Text Box 3"/>
          <p:cNvSpPr txBox="1">
            <a:spLocks noChangeArrowheads="1"/>
          </p:cNvSpPr>
          <p:nvPr userDrawn="1"/>
        </p:nvSpPr>
        <p:spPr bwMode="blackWhite">
          <a:xfrm>
            <a:off x="508001" y="6083573"/>
            <a:ext cx="1117600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rgbClr val="FFFFFF">
                    <a:alpha val="99000"/>
                  </a:srgbClr>
                </a:solidFill>
                <a:cs typeface="Arial" charset="0"/>
              </a:rPr>
              <a:t>© </a:t>
            </a:r>
            <a:r>
              <a:rPr lang="en-US" sz="700" dirty="0" smtClean="0">
                <a:solidFill>
                  <a:srgbClr val="FFFFFF">
                    <a:alpha val="99000"/>
                  </a:srgbClr>
                </a:solidFill>
                <a:cs typeface="Arial" charset="0"/>
              </a:rPr>
              <a:t>2011 Microsoft </a:t>
            </a:r>
            <a:r>
              <a:rPr lang="en-US" sz="700"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4099"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solidFill>
                  <a:srgbClr val="FFFFFF">
                    <a:alpha val="99000"/>
                  </a:srgbClr>
                </a:solidFill>
                <a:cs typeface="Arial" charset="0"/>
              </a:rPr>
              <a:t>MICROSOFT </a:t>
            </a:r>
            <a:r>
              <a:rPr lang="en-US" sz="700"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1959481122"/>
      </p:ext>
    </p:extLst>
  </p:cSld>
  <p:clrMapOvr>
    <a:masterClrMapping/>
  </p:clrMapOvr>
  <p:transition>
    <p:fade/>
  </p:transition>
  <p:timing>
    <p:tnLst>
      <p:par>
        <p:cTn id="1" dur="indefinite" restart="never" nodeType="tmRoot"/>
      </p:par>
    </p:tnLst>
  </p:timing>
</p:sldLayout>
</file>

<file path=ppt/slideLayouts/slideLayout762.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1"/>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7" y="4343400"/>
            <a:ext cx="7515594"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1"/>
            <a:ext cx="1596068"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1752214815"/>
      </p:ext>
    </p:extLst>
  </p:cSld>
  <p:clrMapOvr>
    <a:masterClrMapping/>
  </p:clrMapOvr>
  <p:transition>
    <p:fade/>
  </p:transition>
  <p:timing>
    <p:tnLst>
      <p:par>
        <p:cTn id="1" dur="indefinite" restart="never" nodeType="tmRoot"/>
      </p:par>
    </p:tnLst>
  </p:timing>
</p:sldLayout>
</file>

<file path=ppt/slideLayouts/slideLayout763.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620251917"/>
      </p:ext>
    </p:extLst>
  </p:cSld>
  <p:clrMapOvr>
    <a:masterClrMapping/>
  </p:clrMapOvr>
  <p:transition>
    <p:fade/>
  </p:transition>
  <p:timing>
    <p:tnLst>
      <p:par>
        <p:cTn id="1" dur="indefinite" restart="never" nodeType="tmRoot"/>
      </p:par>
    </p:tnLst>
  </p:timing>
</p:sldLayout>
</file>

<file path=ppt/slideLayouts/slideLayout76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2837038038"/>
      </p:ext>
    </p:extLst>
  </p:cSld>
  <p:clrMapOvr>
    <a:masterClrMapping/>
  </p:clrMapOvr>
  <p:transition>
    <p:fade/>
  </p:transition>
  <p:timing>
    <p:tnLst>
      <p:par>
        <p:cTn id="1" dur="indefinite" restart="never" nodeType="tmRoot"/>
      </p:par>
    </p:tnLst>
  </p:timing>
</p:sldLayout>
</file>

<file path=ppt/slideLayouts/slideLayout765.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8" cy="567717"/>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8" cy="712851"/>
          </a:xfrm>
        </p:spPr>
        <p:txBody>
          <a:bodyPr/>
          <a:lstStyle>
            <a:lvl1pPr marL="0" indent="0">
              <a:spcBef>
                <a:spcPts val="0"/>
              </a:spcBef>
              <a:spcAft>
                <a:spcPts val="675"/>
              </a:spcAft>
              <a:buNone/>
              <a:defRPr sz="2999" spc="-75" baseline="0">
                <a:latin typeface="Segoe UI Light" pitchFamily="34" charset="0"/>
              </a:defRPr>
            </a:lvl1pPr>
            <a:lvl2pPr marL="0" indent="0">
              <a:spcBef>
                <a:spcPts val="0"/>
              </a:spcBef>
              <a:spcAft>
                <a:spcPts val="300"/>
              </a:spcAft>
              <a:buNone/>
              <a:defRPr sz="1500" spc="-38" baseline="0"/>
            </a:lvl2pPr>
            <a:lvl3pPr marL="0" indent="0">
              <a:spcBef>
                <a:spcPts val="0"/>
              </a:spcBef>
              <a:spcAft>
                <a:spcPts val="300"/>
              </a:spcAft>
              <a:buNone/>
              <a:defRPr sz="1500"/>
            </a:lvl3pPr>
            <a:lvl4pPr marL="0" indent="0">
              <a:spcBef>
                <a:spcPts val="0"/>
              </a:spcBef>
              <a:spcAft>
                <a:spcPts val="300"/>
              </a:spcAft>
              <a:buNone/>
              <a:defRPr/>
            </a:lvl4pPr>
            <a:lvl5pPr marL="0" indent="0">
              <a:spcBef>
                <a:spcPts val="0"/>
              </a:spcBef>
              <a:spcAft>
                <a:spcPts val="300"/>
              </a:spcAft>
              <a:buNone/>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2224917858"/>
      </p:ext>
    </p:extLst>
  </p:cSld>
  <p:clrMapOvr>
    <a:masterClrMapping/>
  </p:clrMapOvr>
  <p:transition>
    <p:fade/>
  </p:transition>
</p:sldLayout>
</file>

<file path=ppt/slideLayouts/slideLayout766.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8" cy="567717"/>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4"/>
            <a:ext cx="11151918" cy="150006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029091945"/>
      </p:ext>
    </p:extLst>
  </p:cSld>
  <p:clrMapOvr>
    <a:masterClrMapping/>
  </p:clrMapOvr>
  <p:transition>
    <p:fade/>
  </p:transition>
</p:sldLayout>
</file>

<file path=ppt/slideLayouts/slideLayout7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519248" y="1447804"/>
            <a:ext cx="11151918" cy="1500064"/>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5174173"/>
      </p:ext>
    </p:extLst>
  </p:cSld>
  <p:clrMapOvr>
    <a:masterClrMapping/>
  </p:clrMapOvr>
  <p:transition>
    <p:fade/>
  </p:transition>
</p:sldLayout>
</file>

<file path=ppt/slideLayouts/slideLayout76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2494087306"/>
      </p:ext>
    </p:extLst>
  </p:cSld>
  <p:clrMapOvr>
    <a:masterClrMapping/>
  </p:clrMapOvr>
  <p:transition>
    <p:fade/>
  </p:transition>
</p:sldLayout>
</file>

<file path=ppt/slideLayouts/slideLayout76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89837991"/>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Walkin Slide - Auckland, New Zeala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2536432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70.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804"/>
            <a:ext cx="11151918" cy="1500064"/>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15340825"/>
      </p:ext>
    </p:extLst>
  </p:cSld>
  <p:clrMapOvr>
    <a:masterClrMapping/>
  </p:clrMapOvr>
  <p:transition>
    <p:fade/>
  </p:transition>
</p:sldLayout>
</file>

<file path=ppt/slideLayouts/slideLayout771.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804"/>
            <a:ext cx="11151918" cy="1500064"/>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4" y="6238876"/>
            <a:ext cx="12192001" cy="619126"/>
          </a:xfrm>
          <a:solidFill>
            <a:srgbClr val="FFFF99"/>
          </a:solidFill>
        </p:spPr>
        <p:txBody>
          <a:bodyPr wrap="square" lIns="114301" tIns="57149" rIns="114301" bIns="57149" anchor="b" anchorCtr="0">
            <a:noAutofit/>
          </a:bodyPr>
          <a:lstStyle>
            <a:lvl1pPr algn="r">
              <a:buFont typeface="Arial" pitchFamily="34" charset="0"/>
              <a:buNone/>
              <a:defRPr spc="-38"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893227301"/>
      </p:ext>
    </p:extLst>
  </p:cSld>
  <p:clrMapOvr>
    <a:masterClrMapping/>
  </p:clrMapOvr>
  <p:transition>
    <p:fade/>
  </p:transition>
</p:sldLayout>
</file>

<file path=ppt/slideLayouts/slideLayout77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567717"/>
          </a:xfrm>
        </p:spPr>
        <p:txBody>
          <a:bodyPr/>
          <a:lstStyle/>
          <a:p>
            <a:r>
              <a:rPr lang="en-US" smtClean="0"/>
              <a:t>Click to edit Master title style</a:t>
            </a:r>
            <a:endParaRPr lang="en-GB"/>
          </a:p>
        </p:txBody>
      </p:sp>
      <p:sp>
        <p:nvSpPr>
          <p:cNvPr id="3" name="Subtitle 2"/>
          <p:cNvSpPr>
            <a:spLocks noGrp="1"/>
          </p:cNvSpPr>
          <p:nvPr>
            <p:ph type="subTitle" idx="1"/>
          </p:nvPr>
        </p:nvSpPr>
        <p:spPr>
          <a:xfrm>
            <a:off x="1828802" y="3886202"/>
            <a:ext cx="8534400" cy="332322"/>
          </a:xfrm>
        </p:spPr>
        <p:txBody>
          <a:bodyPr/>
          <a:lstStyle>
            <a:lvl1pPr marL="0" indent="0" algn="ctr">
              <a:buNone/>
              <a:defRPr>
                <a:solidFill>
                  <a:schemeClr val="tx1">
                    <a:tint val="75000"/>
                  </a:schemeClr>
                </a:solidFill>
              </a:defRPr>
            </a:lvl1pPr>
            <a:lvl2pPr marL="457109" indent="0" algn="ctr">
              <a:buNone/>
              <a:defRPr>
                <a:solidFill>
                  <a:schemeClr val="tx1">
                    <a:tint val="75000"/>
                  </a:schemeClr>
                </a:solidFill>
              </a:defRPr>
            </a:lvl2pPr>
            <a:lvl3pPr marL="914217" indent="0" algn="ctr">
              <a:buNone/>
              <a:defRPr>
                <a:solidFill>
                  <a:schemeClr val="tx1">
                    <a:tint val="75000"/>
                  </a:schemeClr>
                </a:solidFill>
              </a:defRPr>
            </a:lvl3pPr>
            <a:lvl4pPr marL="1371326" indent="0" algn="ctr">
              <a:buNone/>
              <a:defRPr>
                <a:solidFill>
                  <a:schemeClr val="tx1">
                    <a:tint val="75000"/>
                  </a:schemeClr>
                </a:solidFill>
              </a:defRPr>
            </a:lvl4pPr>
            <a:lvl5pPr marL="1828434" indent="0" algn="ctr">
              <a:buNone/>
              <a:defRPr>
                <a:solidFill>
                  <a:schemeClr val="tx1">
                    <a:tint val="75000"/>
                  </a:schemeClr>
                </a:solidFill>
              </a:defRPr>
            </a:lvl5pPr>
            <a:lvl6pPr marL="2285543" indent="0" algn="ctr">
              <a:buNone/>
              <a:defRPr>
                <a:solidFill>
                  <a:schemeClr val="tx1">
                    <a:tint val="75000"/>
                  </a:schemeClr>
                </a:solidFill>
              </a:defRPr>
            </a:lvl6pPr>
            <a:lvl7pPr marL="2742651" indent="0" algn="ctr">
              <a:buNone/>
              <a:defRPr>
                <a:solidFill>
                  <a:schemeClr val="tx1">
                    <a:tint val="75000"/>
                  </a:schemeClr>
                </a:solidFill>
              </a:defRPr>
            </a:lvl7pPr>
            <a:lvl8pPr marL="3199760" indent="0" algn="ctr">
              <a:buNone/>
              <a:defRPr>
                <a:solidFill>
                  <a:schemeClr val="tx1">
                    <a:tint val="75000"/>
                  </a:schemeClr>
                </a:solidFill>
              </a:defRPr>
            </a:lvl8pPr>
            <a:lvl9pPr marL="3656868" indent="0" algn="ctr">
              <a:buNone/>
              <a:defRPr>
                <a:solidFill>
                  <a:schemeClr val="tx1">
                    <a:tint val="75000"/>
                  </a:schemeClr>
                </a:solidFill>
              </a:defRPr>
            </a:lvl9pPr>
          </a:lstStyle>
          <a:p>
            <a:r>
              <a:rPr lang="en-US" smtClean="0"/>
              <a:t>Click to edit Master subtitle style</a:t>
            </a:r>
            <a:endParaRPr lang="en-GB"/>
          </a:p>
        </p:txBody>
      </p:sp>
      <p:sp>
        <p:nvSpPr>
          <p:cNvPr id="4" name="Date Placeholder 3"/>
          <p:cNvSpPr>
            <a:spLocks noGrp="1"/>
          </p:cNvSpPr>
          <p:nvPr>
            <p:ph type="dt" sz="half" idx="10"/>
          </p:nvPr>
        </p:nvSpPr>
        <p:spPr>
          <a:xfrm>
            <a:off x="609601" y="6356350"/>
            <a:ext cx="2844800" cy="365125"/>
          </a:xfrm>
          <a:prstGeom prst="rect">
            <a:avLst/>
          </a:prstGeom>
        </p:spPr>
        <p:txBody>
          <a:bodyPr/>
          <a:lstStyle/>
          <a:p>
            <a:fld id="{E40CCAD6-371C-4043-9A93-CB19AC28A452}" type="datetimeFigureOut">
              <a:rPr lang="en-GB">
                <a:solidFill>
                  <a:srgbClr val="000000"/>
                </a:solidFill>
              </a:rPr>
              <a:pPr/>
              <a:t>10/10/2013</a:t>
            </a:fld>
            <a:endParaRPr lang="en-GB">
              <a:solidFill>
                <a:srgbClr val="000000"/>
              </a:solidFill>
            </a:endParaRPr>
          </a:p>
        </p:txBody>
      </p:sp>
      <p:sp>
        <p:nvSpPr>
          <p:cNvPr id="5" name="Footer Placeholder 4"/>
          <p:cNvSpPr>
            <a:spLocks noGrp="1"/>
          </p:cNvSpPr>
          <p:nvPr>
            <p:ph type="ftr" sz="quarter" idx="11"/>
          </p:nvPr>
        </p:nvSpPr>
        <p:spPr>
          <a:xfrm>
            <a:off x="4165600" y="6356350"/>
            <a:ext cx="3860800" cy="365125"/>
          </a:xfrm>
          <a:prstGeom prst="rect">
            <a:avLst/>
          </a:prstGeom>
        </p:spPr>
        <p:txBody>
          <a:bodyPr/>
          <a:lstStyle/>
          <a:p>
            <a:endParaRPr lang="en-GB">
              <a:solidFill>
                <a:srgbClr val="000000"/>
              </a:solidFill>
            </a:endParaRPr>
          </a:p>
        </p:txBody>
      </p:sp>
      <p:sp>
        <p:nvSpPr>
          <p:cNvPr id="6" name="Slide Number Placeholder 5"/>
          <p:cNvSpPr>
            <a:spLocks noGrp="1"/>
          </p:cNvSpPr>
          <p:nvPr>
            <p:ph type="sldNum" sz="quarter" idx="12"/>
          </p:nvPr>
        </p:nvSpPr>
        <p:spPr>
          <a:xfrm>
            <a:off x="8737601" y="6356350"/>
            <a:ext cx="2844800" cy="365125"/>
          </a:xfrm>
          <a:prstGeom prst="rect">
            <a:avLst/>
          </a:prstGeom>
        </p:spPr>
        <p:txBody>
          <a:bodyPr/>
          <a:lstStyle/>
          <a:p>
            <a:fld id="{F140845E-2269-4C1E-A9FA-EBF94E211345}" type="slidenum">
              <a:rPr lang="en-GB">
                <a:solidFill>
                  <a:srgbClr val="000000"/>
                </a:solidFill>
              </a:rPr>
              <a:pPr/>
              <a:t>‹#›</a:t>
            </a:fld>
            <a:endParaRPr lang="en-GB">
              <a:solidFill>
                <a:srgbClr val="000000"/>
              </a:solidFill>
            </a:endParaRPr>
          </a:p>
        </p:txBody>
      </p:sp>
    </p:spTree>
    <p:extLst>
      <p:ext uri="{BB962C8B-B14F-4D97-AF65-F5344CB8AC3E}">
        <p14:creationId xmlns:p14="http://schemas.microsoft.com/office/powerpoint/2010/main" val="2942149009"/>
      </p:ext>
    </p:extLst>
  </p:cSld>
  <p:clrMapOvr>
    <a:masterClrMapping/>
  </p:clrMapOvr>
</p:sldLayout>
</file>

<file path=ppt/slideLayouts/slideLayout773.xml><?xml version="1.0" encoding="utf-8"?>
<p:sldLayout xmlns:a="http://schemas.openxmlformats.org/drawingml/2006/main" xmlns:r="http://schemas.openxmlformats.org/officeDocument/2006/relationships" xmlns:p="http://schemas.openxmlformats.org/presentationml/2006/main">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p:nvSpPr>
        <p:spPr bwMode="auto">
          <a:xfrm>
            <a:off x="519249"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71" tIns="45686" rIns="91371" bIns="45686" numCol="1" spcCol="0" rtlCol="0" anchor="ctr" anchorCtr="0" compatLnSpc="1">
            <a:prstTxWarp prst="textNoShape">
              <a:avLst/>
            </a:prstTxWarp>
          </a:bodyPr>
          <a:lstStyle/>
          <a:p>
            <a:pPr algn="ctr" defTabSz="913514"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a:xfrm>
            <a:off x="519248" y="228602"/>
            <a:ext cx="11151918" cy="747596"/>
          </a:xfrm>
        </p:spPr>
        <p:txBody>
          <a:bodyPr/>
          <a:lstStyle>
            <a:lvl1pPr algn="l" defTabSz="914089" rtl="0" eaLnBrk="1" latinLnBrk="0" hangingPunct="1">
              <a:lnSpc>
                <a:spcPct val="90000"/>
              </a:lnSpc>
              <a:spcBef>
                <a:spcPct val="0"/>
              </a:spcBef>
              <a:buNone/>
              <a:defRPr lang="en-US" sz="5398"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09" y="3417661"/>
            <a:ext cx="6947121" cy="1241878"/>
          </a:xfrm>
        </p:spPr>
        <p:txBody>
          <a:bodyPr lIns="182880" tIns="182880" anchor="ctr" anchorCtr="0"/>
          <a:lstStyle>
            <a:lvl1pPr marL="574503" indent="-571329">
              <a:spcAft>
                <a:spcPts val="1200"/>
              </a:spcAft>
              <a:buNone/>
              <a:defRPr lang="en-US" sz="4399"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5971" indent="-342797">
              <a:buFont typeface="Arial" pitchFamily="34" charset="0"/>
              <a:buNone/>
              <a:defRPr lang="en-US" sz="2400" kern="1200" spc="-50" baseline="0" dirty="0">
                <a:gradFill>
                  <a:gsLst>
                    <a:gs pos="0">
                      <a:srgbClr val="595959"/>
                    </a:gs>
                    <a:gs pos="86000">
                      <a:srgbClr val="595959"/>
                    </a:gs>
                  </a:gsLst>
                  <a:lin ang="5400000" scaled="0"/>
                </a:gradFill>
                <a:latin typeface="+mn-lt"/>
                <a:ea typeface="+mn-ea"/>
                <a:cs typeface="+mn-cs"/>
              </a:defRPr>
            </a:lvl2pPr>
          </a:lstStyle>
          <a:p>
            <a:pPr marL="3174" lvl="0" indent="0" algn="l" defTabSz="914089" rtl="0" eaLnBrk="1" latinLnBrk="0" hangingPunct="1">
              <a:lnSpc>
                <a:spcPct val="90000"/>
              </a:lnSpc>
              <a:spcBef>
                <a:spcPts val="0"/>
              </a:spcBef>
              <a:spcAft>
                <a:spcPts val="900"/>
              </a:spcAft>
              <a:buSzPct val="80000"/>
            </a:pPr>
            <a:r>
              <a:rPr lang="en-US" smtClean="0"/>
              <a:t>Click to edit Master text styles</a:t>
            </a:r>
          </a:p>
          <a:p>
            <a:pPr marL="3174" lvl="1" indent="0" algn="l" defTabSz="914089"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275" tIns="41138" rIns="82275" bIns="41138" numCol="1" anchor="t" anchorCtr="0" compatLnSpc="1">
            <a:prstTxWarp prst="textNoShape">
              <a:avLst/>
            </a:prstTxWarp>
          </a:bodyPr>
          <a:lstStyle/>
          <a:p>
            <a:pPr defTabSz="1218621"/>
            <a:endParaRPr lang="en-US" sz="1600">
              <a:solidFill>
                <a:srgbClr val="292929"/>
              </a:solidFill>
            </a:endParaRPr>
          </a:p>
        </p:txBody>
      </p:sp>
      <p:graphicFrame>
        <p:nvGraphicFramePr>
          <p:cNvPr id="6" name="Object 5" hidden="1"/>
          <p:cNvGraphicFramePr>
            <a:graphicFrameLocks noChangeAspect="1"/>
          </p:cNvGraphicFramePr>
          <p:nvPr userDrawn="1">
            <p:custDataLst>
              <p:tags r:id="rId2"/>
            </p:custDataLst>
            <p:extLst/>
          </p:nvPr>
        </p:nvGraphicFramePr>
        <p:xfrm>
          <a:off x="1" y="1"/>
          <a:ext cx="158791" cy="158750"/>
        </p:xfrm>
        <a:graphic>
          <a:graphicData uri="http://schemas.openxmlformats.org/presentationml/2006/ole">
            <mc:AlternateContent xmlns:mc="http://schemas.openxmlformats.org/markup-compatibility/2006">
              <mc:Choice xmlns:v="urn:schemas-microsoft-com:vml" Requires="v">
                <p:oleObj spid="_x0000_s31754"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1" y="1"/>
                        <a:ext cx="158791" cy="158750"/>
                      </a:xfrm>
                      <a:prstGeom prst="rect">
                        <a:avLst/>
                      </a:prstGeom>
                    </p:spPr>
                  </p:pic>
                </p:oleObj>
              </mc:Fallback>
            </mc:AlternateContent>
          </a:graphicData>
        </a:graphic>
      </p:graphicFrame>
      <p:sp>
        <p:nvSpPr>
          <p:cNvPr id="7" name="Rectangle 6"/>
          <p:cNvSpPr/>
          <p:nvPr userDrawn="1">
            <p:custDataLst>
              <p:tags r:id="rId3"/>
            </p:custDataLst>
          </p:nvPr>
        </p:nvSpPr>
        <p:spPr bwMode="auto">
          <a:xfrm>
            <a:off x="519249"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71" tIns="45686" rIns="91371" bIns="45686" numCol="1" spcCol="0" rtlCol="0" anchor="ctr" anchorCtr="0" compatLnSpc="1">
            <a:prstTxWarp prst="textNoShape">
              <a:avLst/>
            </a:prstTxWarp>
          </a:bodyPr>
          <a:lstStyle/>
          <a:p>
            <a:pPr algn="ctr" defTabSz="913514"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 name="Freeform 105"/>
          <p:cNvSpPr>
            <a:spLocks/>
          </p:cNvSpPr>
          <p:nvPr userDrawn="1">
            <p:custDataLst>
              <p:tags r:id="rId4"/>
            </p:custDataLst>
          </p:nvPr>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275" tIns="41138" rIns="82275" bIns="41138" numCol="1" anchor="t" anchorCtr="0" compatLnSpc="1">
            <a:prstTxWarp prst="textNoShape">
              <a:avLst/>
            </a:prstTxWarp>
          </a:bodyPr>
          <a:lstStyle/>
          <a:p>
            <a:pPr defTabSz="1218621"/>
            <a:endParaRPr lang="en-US" sz="1600">
              <a:solidFill>
                <a:srgbClr val="292929"/>
              </a:solidFill>
            </a:endParaRPr>
          </a:p>
        </p:txBody>
      </p:sp>
    </p:spTree>
    <p:extLst>
      <p:ext uri="{BB962C8B-B14F-4D97-AF65-F5344CB8AC3E}">
        <p14:creationId xmlns:p14="http://schemas.microsoft.com/office/powerpoint/2010/main" val="80466928"/>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Walkin Slide - Chennai, Ind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422820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Walkin Slide - Sao Paulo, Brazil">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05083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Walkin Slide - Chennai, Ind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2405314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Walkin Slide - Paris, Franc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414106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Walkin Slide - Frankfurt, Germany">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0840549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1344" y="3452039"/>
            <a:ext cx="6486922" cy="2002536"/>
          </a:xfrm>
        </p:spPr>
        <p:txBody>
          <a:bodyPr vert="horz" wrap="square" lIns="0" tIns="0" rIns="0" bIns="0" rtlCol="0" anchor="ctr" anchorCtr="0">
            <a:noAutofit/>
          </a:bodyPr>
          <a:lstStyle>
            <a:lvl1pPr algn="l" defTabSz="914287" rtl="0" eaLnBrk="1" latinLnBrk="0" hangingPunct="1">
              <a:lnSpc>
                <a:spcPct val="90000"/>
              </a:lnSpc>
              <a:spcBef>
                <a:spcPct val="0"/>
              </a:spcBef>
              <a:buNone/>
              <a:defRPr lang="en-US" sz="6000" b="0" kern="1200" cap="none" spc="-100" baseline="0" dirty="0">
                <a:ln w="3175">
                  <a:noFill/>
                </a:ln>
                <a:solidFill>
                  <a:schemeClr val="tx1">
                    <a:alpha val="99000"/>
                  </a:schemeClr>
                </a:solidFill>
                <a:effectLst/>
                <a:latin typeface="Segoe UI Light" pitchFamily="34" charset="0"/>
                <a:ea typeface="+mn-ea"/>
                <a:cs typeface="Arial" charset="0"/>
              </a:defRPr>
            </a:lvl1pPr>
          </a:lstStyle>
          <a:p>
            <a:pPr lvl="0"/>
            <a:r>
              <a:rPr lang="en-US" dirty="0" smtClean="0"/>
              <a:t>Title Here</a:t>
            </a:r>
            <a:endParaRPr lang="en-US" dirty="0"/>
          </a:p>
        </p:txBody>
      </p:sp>
      <p:sp>
        <p:nvSpPr>
          <p:cNvPr id="5" name="Text Placeholder 4"/>
          <p:cNvSpPr>
            <a:spLocks noGrp="1"/>
          </p:cNvSpPr>
          <p:nvPr>
            <p:ph type="body" sz="quarter" idx="12" hasCustomPrompt="1"/>
          </p:nvPr>
        </p:nvSpPr>
        <p:spPr>
          <a:xfrm>
            <a:off x="521346" y="5482008"/>
            <a:ext cx="6484786" cy="906403"/>
          </a:xfrm>
        </p:spPr>
        <p:txBody>
          <a:bodyPr vert="horz" wrap="square" lIns="0" tIns="0" rIns="0" bIns="0" rtlCol="0">
            <a:spAutoFit/>
          </a:bodyPr>
          <a:lstStyle>
            <a:lvl1pPr marL="0" indent="0">
              <a:buNone/>
              <a:defRPr lang="en-US" sz="1900" kern="1200" dirty="0">
                <a:solidFill>
                  <a:schemeClr val="tx1">
                    <a:alpha val="99000"/>
                  </a:schemeClr>
                </a:solidFill>
                <a:latin typeface="+mn-lt"/>
                <a:ea typeface="+mn-ea"/>
                <a:cs typeface="+mn-cs"/>
              </a:defRPr>
            </a:lvl1pPr>
          </a:lstStyle>
          <a:p>
            <a:pPr lvl="0"/>
            <a:r>
              <a:rPr lang="en-US" dirty="0" smtClean="0"/>
              <a:t>Name</a:t>
            </a:r>
          </a:p>
          <a:p>
            <a:pPr lvl="0"/>
            <a:r>
              <a:rPr lang="en-US" dirty="0" smtClean="0"/>
              <a:t>Title</a:t>
            </a:r>
          </a:p>
          <a:p>
            <a:pPr lvl="0"/>
            <a:r>
              <a:rPr lang="en-US" dirty="0" smtClean="0"/>
              <a:t>Microsoft Corporation</a:t>
            </a:r>
          </a:p>
        </p:txBody>
      </p:sp>
    </p:spTree>
    <p:extLst>
      <p:ext uri="{BB962C8B-B14F-4D97-AF65-F5344CB8AC3E}">
        <p14:creationId xmlns:p14="http://schemas.microsoft.com/office/powerpoint/2010/main" val="251413284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Section Tit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7" y="1883486"/>
            <a:ext cx="6859786" cy="1846660"/>
          </a:xfrm>
        </p:spPr>
        <p:txBody>
          <a:bodyPr anchor="b" anchorCtr="0"/>
          <a:lstStyle>
            <a:lvl1pPr>
              <a:defRPr kumimoji="0" lang="en-US" sz="6700" b="0" i="0" u="none" strike="noStrike" kern="1200" cap="none" spc="-120" normalizeH="0" baseline="0" dirty="0">
                <a:ln w="3175">
                  <a:noFill/>
                </a:ln>
                <a:solidFill>
                  <a:schemeClr val="tx1">
                    <a:alpha val="99000"/>
                  </a:schemeClr>
                </a:solidFill>
                <a:effectLst/>
                <a:uLnTx/>
                <a:uFillTx/>
                <a:latin typeface="Segoe UI Light"/>
                <a:ea typeface="+mn-ea"/>
                <a:cs typeface="Arial" charset="0"/>
              </a:defRPr>
            </a:lvl1pPr>
          </a:lstStyle>
          <a:p>
            <a:pPr marL="0" lvl="0" indent="0" algn="l" defTabSz="914287" rtl="0" eaLnBrk="1" latinLnBrk="0" hangingPunct="1">
              <a:lnSpc>
                <a:spcPct val="90000"/>
              </a:lnSpc>
              <a:spcBef>
                <a:spcPct val="20000"/>
              </a:spcBef>
              <a:buSzPct val="80000"/>
              <a:buFont typeface="Arial" pitchFamily="34" charset="0"/>
              <a:buNone/>
            </a:pPr>
            <a:r>
              <a:rPr lang="en-US" dirty="0" smtClean="0"/>
              <a:t>Click to edit title style</a:t>
            </a:r>
            <a:endParaRPr lang="en-US" dirty="0"/>
          </a:p>
        </p:txBody>
      </p:sp>
    </p:spTree>
    <p:extLst>
      <p:ext uri="{BB962C8B-B14F-4D97-AF65-F5344CB8AC3E}">
        <p14:creationId xmlns:p14="http://schemas.microsoft.com/office/powerpoint/2010/main" val="3980947097"/>
      </p:ext>
    </p:extLst>
  </p:cSld>
  <p:clrMapOvr>
    <a:masterClrMapping/>
  </p:clrMapOvr>
  <p:transition>
    <p:fade/>
  </p:transition>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392" y="4343403"/>
            <a:ext cx="10240454" cy="461665"/>
          </a:xfrm>
        </p:spPr>
        <p:txBody>
          <a:bodyPr>
            <a:noAutofit/>
          </a:bodyPr>
          <a:lstStyle>
            <a:lvl1pPr marL="0" indent="0" algn="l">
              <a:lnSpc>
                <a:spcPct val="90000"/>
              </a:lnSpc>
              <a:spcBef>
                <a:spcPts val="0"/>
              </a:spcBef>
              <a:buNone/>
              <a:defRPr lang="en-US" sz="3600" kern="1200" spc="-71" baseline="0" dirty="0">
                <a:solidFill>
                  <a:schemeClr val="tx1">
                    <a:alpha val="99000"/>
                  </a:schemeClr>
                </a:solidFill>
                <a:latin typeface="+mj-lt"/>
                <a:ea typeface="+mn-ea"/>
                <a:cs typeface="+mn-cs"/>
              </a:defRPr>
            </a:lvl1pPr>
            <a:lvl2pPr marL="457144" indent="0" algn="ctr">
              <a:buNone/>
              <a:defRPr>
                <a:solidFill>
                  <a:schemeClr val="tx1">
                    <a:tint val="75000"/>
                  </a:schemeClr>
                </a:solidFill>
              </a:defRPr>
            </a:lvl2pPr>
            <a:lvl3pPr marL="914287" indent="0" algn="ctr">
              <a:buNone/>
              <a:defRPr>
                <a:solidFill>
                  <a:schemeClr val="tx1">
                    <a:tint val="75000"/>
                  </a:schemeClr>
                </a:solidFill>
              </a:defRPr>
            </a:lvl3pPr>
            <a:lvl4pPr marL="1371431" indent="0" algn="ctr">
              <a:buNone/>
              <a:defRPr>
                <a:solidFill>
                  <a:schemeClr val="tx1">
                    <a:tint val="75000"/>
                  </a:schemeClr>
                </a:solidFill>
              </a:defRPr>
            </a:lvl4pPr>
            <a:lvl5pPr marL="1828575" indent="0" algn="ctr">
              <a:buNone/>
              <a:defRPr>
                <a:solidFill>
                  <a:schemeClr val="tx1">
                    <a:tint val="75000"/>
                  </a:schemeClr>
                </a:solidFill>
              </a:defRPr>
            </a:lvl5pPr>
            <a:lvl6pPr marL="2285717" indent="0" algn="ctr">
              <a:buNone/>
              <a:defRPr>
                <a:solidFill>
                  <a:schemeClr val="tx1">
                    <a:tint val="75000"/>
                  </a:schemeClr>
                </a:solidFill>
              </a:defRPr>
            </a:lvl6pPr>
            <a:lvl7pPr marL="2742861" indent="0" algn="ctr">
              <a:buNone/>
              <a:defRPr>
                <a:solidFill>
                  <a:schemeClr val="tx1">
                    <a:tint val="75000"/>
                  </a:schemeClr>
                </a:solidFill>
              </a:defRPr>
            </a:lvl7pPr>
            <a:lvl8pPr marL="3200005" indent="0" algn="ctr">
              <a:buNone/>
              <a:defRPr>
                <a:solidFill>
                  <a:schemeClr val="tx1">
                    <a:tint val="75000"/>
                  </a:schemeClr>
                </a:solidFill>
              </a:defRPr>
            </a:lvl8pPr>
            <a:lvl9pPr marL="3657148" indent="0" algn="ctr">
              <a:buNone/>
              <a:defRPr>
                <a:solidFill>
                  <a:schemeClr val="tx1">
                    <a:tint val="75000"/>
                  </a:schemeClr>
                </a:solidFill>
              </a:defRPr>
            </a:lvl9pPr>
          </a:lstStyle>
          <a:p>
            <a:pPr marL="0" marR="0" lvl="0" indent="0" algn="l" defTabSz="914287"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392" y="2739679"/>
            <a:ext cx="10248393"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solidFill>
                  <a:schemeClr val="tx2">
                    <a:alpha val="99000"/>
                  </a:schemeClr>
                </a:soli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392" y="1447800"/>
            <a:ext cx="10240454" cy="914096"/>
          </a:xfrm>
        </p:spPr>
        <p:txBody>
          <a:bodyPr wrap="square" anchor="b">
            <a:noAutofit/>
          </a:bodyPr>
          <a:lstStyle>
            <a:lvl1pPr marL="0" indent="0">
              <a:buNone/>
              <a:defRPr sz="6700" spc="-151">
                <a:solidFill>
                  <a:schemeClr val="tx1">
                    <a:alpha val="99000"/>
                  </a:schemeClr>
                </a:solidFill>
              </a:defRPr>
            </a:lvl1pPr>
          </a:lstStyle>
          <a:p>
            <a:pPr lvl="0"/>
            <a:r>
              <a:rPr lang="en-US" smtClean="0"/>
              <a:t>Click to edit Master text styles</a:t>
            </a:r>
          </a:p>
        </p:txBody>
      </p:sp>
    </p:spTree>
    <p:extLst>
      <p:ext uri="{BB962C8B-B14F-4D97-AF65-F5344CB8AC3E}">
        <p14:creationId xmlns:p14="http://schemas.microsoft.com/office/powerpoint/2010/main" val="34468849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15" name="Rectangle 14"/>
          <p:cNvSpPr/>
          <p:nvPr userDrawn="1"/>
        </p:nvSpPr>
        <p:spPr bwMode="gray">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45699" numCol="1" spcCol="0" rtlCol="0" anchor="ctr" anchorCtr="0" compatLnSpc="1">
            <a:prstTxWarp prst="textNoShape">
              <a:avLst/>
            </a:prstTxWarp>
          </a:bodyPr>
          <a:lstStyle/>
          <a:p>
            <a:pPr algn="ctr" defTabSz="913711" fontAlgn="base">
              <a:spcBef>
                <a:spcPct val="0"/>
              </a:spcBef>
              <a:spcAft>
                <a:spcPct val="0"/>
              </a:spcAft>
            </a:pPr>
            <a:endParaRPr lang="en-US" sz="2300" dirty="0">
              <a:gradFill>
                <a:gsLst>
                  <a:gs pos="0">
                    <a:srgbClr val="FFFFFF"/>
                  </a:gs>
                  <a:gs pos="100000">
                    <a:srgbClr val="FFFFFF"/>
                  </a:gs>
                </a:gsLst>
                <a:lin ang="5400000" scaled="0"/>
              </a:gradFill>
            </a:endParaRPr>
          </a:p>
        </p:txBody>
      </p:sp>
      <p:grpSp>
        <p:nvGrpSpPr>
          <p:cNvPr id="16" name="Group 15"/>
          <p:cNvGrpSpPr/>
          <p:nvPr userDrawn="1"/>
        </p:nvGrpSpPr>
        <p:grpSpPr bwMode="black">
          <a:xfrm>
            <a:off x="872849" y="3005013"/>
            <a:ext cx="2401042" cy="2135547"/>
            <a:chOff x="4470400" y="2038516"/>
            <a:chExt cx="3238500" cy="2881148"/>
          </a:xfrm>
          <a:solidFill>
            <a:schemeClr val="accent2"/>
          </a:solidFill>
        </p:grpSpPr>
        <p:sp>
          <p:nvSpPr>
            <p:cNvPr id="17" name="Freeform 6"/>
            <p:cNvSpPr>
              <a:spLocks/>
            </p:cNvSpPr>
            <p:nvPr userDrawn="1"/>
          </p:nvSpPr>
          <p:spPr bwMode="black">
            <a:xfrm>
              <a:off x="4470400" y="2314576"/>
              <a:ext cx="1319213" cy="2605088"/>
            </a:xfrm>
            <a:custGeom>
              <a:avLst/>
              <a:gdLst>
                <a:gd name="T0" fmla="*/ 501 w 1663"/>
                <a:gd name="T1" fmla="*/ 0 h 3282"/>
                <a:gd name="T2" fmla="*/ 1663 w 1663"/>
                <a:gd name="T3" fmla="*/ 0 h 3282"/>
                <a:gd name="T4" fmla="*/ 1663 w 1663"/>
                <a:gd name="T5" fmla="*/ 1694 h 3282"/>
                <a:gd name="T6" fmla="*/ 1385 w 1663"/>
                <a:gd name="T7" fmla="*/ 1694 h 3282"/>
                <a:gd name="T8" fmla="*/ 1396 w 1663"/>
                <a:gd name="T9" fmla="*/ 3282 h 3282"/>
                <a:gd name="T10" fmla="*/ 0 w 1663"/>
                <a:gd name="T11" fmla="*/ 3282 h 3282"/>
                <a:gd name="T12" fmla="*/ 0 w 1663"/>
                <a:gd name="T13" fmla="*/ 2067 h 3282"/>
                <a:gd name="T14" fmla="*/ 501 w 166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63" h="3282">
                  <a:moveTo>
                    <a:pt x="501" y="0"/>
                  </a:moveTo>
                  <a:lnTo>
                    <a:pt x="1663" y="0"/>
                  </a:lnTo>
                  <a:lnTo>
                    <a:pt x="1663" y="1694"/>
                  </a:lnTo>
                  <a:lnTo>
                    <a:pt x="1385" y="1694"/>
                  </a:lnTo>
                  <a:lnTo>
                    <a:pt x="1396" y="3282"/>
                  </a:lnTo>
                  <a:lnTo>
                    <a:pt x="0" y="3282"/>
                  </a:lnTo>
                  <a:lnTo>
                    <a:pt x="0" y="2067"/>
                  </a:lnTo>
                  <a:lnTo>
                    <a:pt x="5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914325"/>
              <a:endParaRPr lang="en-US" sz="1900">
                <a:solidFill>
                  <a:srgbClr val="5F5F5F"/>
                </a:solidFill>
              </a:endParaRPr>
            </a:p>
          </p:txBody>
        </p:sp>
        <p:sp>
          <p:nvSpPr>
            <p:cNvPr id="18" name="Freeform 7"/>
            <p:cNvSpPr>
              <a:spLocks/>
            </p:cNvSpPr>
            <p:nvPr userDrawn="1"/>
          </p:nvSpPr>
          <p:spPr bwMode="black">
            <a:xfrm>
              <a:off x="6381750" y="2314576"/>
              <a:ext cx="1327150" cy="2605088"/>
            </a:xfrm>
            <a:custGeom>
              <a:avLst/>
              <a:gdLst>
                <a:gd name="T0" fmla="*/ 0 w 1673"/>
                <a:gd name="T1" fmla="*/ 0 h 3282"/>
                <a:gd name="T2" fmla="*/ 1169 w 1673"/>
                <a:gd name="T3" fmla="*/ 0 h 3282"/>
                <a:gd name="T4" fmla="*/ 1673 w 1673"/>
                <a:gd name="T5" fmla="*/ 2067 h 3282"/>
                <a:gd name="T6" fmla="*/ 1673 w 1673"/>
                <a:gd name="T7" fmla="*/ 3282 h 3282"/>
                <a:gd name="T8" fmla="*/ 268 w 1673"/>
                <a:gd name="T9" fmla="*/ 3282 h 3282"/>
                <a:gd name="T10" fmla="*/ 279 w 1673"/>
                <a:gd name="T11" fmla="*/ 1694 h 3282"/>
                <a:gd name="T12" fmla="*/ 0 w 1673"/>
                <a:gd name="T13" fmla="*/ 1694 h 3282"/>
                <a:gd name="T14" fmla="*/ 0 w 167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73" h="3282">
                  <a:moveTo>
                    <a:pt x="0" y="0"/>
                  </a:moveTo>
                  <a:lnTo>
                    <a:pt x="1169" y="0"/>
                  </a:lnTo>
                  <a:lnTo>
                    <a:pt x="1673" y="2067"/>
                  </a:lnTo>
                  <a:lnTo>
                    <a:pt x="1673" y="3282"/>
                  </a:lnTo>
                  <a:lnTo>
                    <a:pt x="268" y="3282"/>
                  </a:lnTo>
                  <a:lnTo>
                    <a:pt x="279" y="1694"/>
                  </a:lnTo>
                  <a:lnTo>
                    <a:pt x="0" y="1694"/>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914325"/>
              <a:endParaRPr lang="en-US" sz="1900">
                <a:solidFill>
                  <a:srgbClr val="5F5F5F"/>
                </a:solidFill>
              </a:endParaRPr>
            </a:p>
          </p:txBody>
        </p:sp>
        <p:sp>
          <p:nvSpPr>
            <p:cNvPr id="19" name="Rectangle 8"/>
            <p:cNvSpPr>
              <a:spLocks noChangeArrowheads="1"/>
            </p:cNvSpPr>
            <p:nvPr userDrawn="1"/>
          </p:nvSpPr>
          <p:spPr bwMode="black">
            <a:xfrm>
              <a:off x="5916613" y="2314578"/>
              <a:ext cx="338138" cy="1118394"/>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25"/>
              <a:endParaRPr lang="en-US" sz="1900">
                <a:solidFill>
                  <a:srgbClr val="5F5F5F"/>
                </a:solidFill>
              </a:endParaRPr>
            </a:p>
          </p:txBody>
        </p:sp>
        <p:sp>
          <p:nvSpPr>
            <p:cNvPr id="20" name="Rectangle 9"/>
            <p:cNvSpPr>
              <a:spLocks noChangeArrowheads="1"/>
            </p:cNvSpPr>
            <p:nvPr userDrawn="1"/>
          </p:nvSpPr>
          <p:spPr bwMode="black">
            <a:xfrm>
              <a:off x="5172076"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25"/>
              <a:endParaRPr lang="en-US" sz="1900">
                <a:solidFill>
                  <a:srgbClr val="5F5F5F"/>
                </a:solidFill>
              </a:endParaRPr>
            </a:p>
          </p:txBody>
        </p:sp>
        <p:sp>
          <p:nvSpPr>
            <p:cNvPr id="21" name="Rectangle 10"/>
            <p:cNvSpPr>
              <a:spLocks noChangeArrowheads="1"/>
            </p:cNvSpPr>
            <p:nvPr userDrawn="1"/>
          </p:nvSpPr>
          <p:spPr bwMode="black">
            <a:xfrm>
              <a:off x="6381750"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25"/>
              <a:endParaRPr lang="en-US" sz="1900">
                <a:solidFill>
                  <a:srgbClr val="5F5F5F"/>
                </a:solidFill>
              </a:endParaRPr>
            </a:p>
          </p:txBody>
        </p:sp>
      </p:grpSp>
      <p:sp>
        <p:nvSpPr>
          <p:cNvPr id="3" name="Subtitle 2"/>
          <p:cNvSpPr>
            <a:spLocks noGrp="1"/>
          </p:cNvSpPr>
          <p:nvPr>
            <p:ph type="subTitle" idx="1" hasCustomPrompt="1"/>
          </p:nvPr>
        </p:nvSpPr>
        <p:spPr>
          <a:xfrm>
            <a:off x="3475625" y="3419856"/>
            <a:ext cx="6951250" cy="1243584"/>
          </a:xfrm>
        </p:spPr>
        <p:txBody>
          <a:bodyPr vert="horz" wrap="square" lIns="182864" tIns="182864" rIns="0" bIns="0" rtlCol="0" anchor="ctr" anchorCtr="0">
            <a:spAutoFit/>
          </a:bodyPr>
          <a:lstStyle>
            <a:lvl1pPr marL="574627" indent="-571452">
              <a:buNone/>
              <a:defRPr lang="en-US" sz="4400" spc="-100" dirty="0" smtClean="0">
                <a:solidFill>
                  <a:schemeClr val="tx1">
                    <a:alpha val="99000"/>
                  </a:schemeClr>
                </a:solidFill>
                <a:latin typeface="Segoe UI Light" pitchFamily="34" charset="0"/>
              </a:defRPr>
            </a:lvl1pPr>
            <a:lvl2pPr marL="346046" indent="-342871">
              <a:buNone/>
              <a:defRPr lang="en-US" spc="-51" dirty="0" smtClean="0">
                <a:solidFill>
                  <a:schemeClr val="tx1">
                    <a:alpha val="99000"/>
                  </a:schemeClr>
                </a:solidFill>
              </a:defRPr>
            </a:lvl2pPr>
          </a:lstStyle>
          <a:p>
            <a:pPr marL="3175" lvl="0" indent="0">
              <a:spcBef>
                <a:spcPts val="0"/>
              </a:spcBef>
              <a:spcAft>
                <a:spcPts val="900"/>
              </a:spcAft>
              <a:buSzPct val="80000"/>
            </a:pPr>
            <a:r>
              <a:rPr lang="en-US" dirty="0" smtClean="0"/>
              <a:t>Click to edit Master text styles</a:t>
            </a:r>
          </a:p>
          <a:p>
            <a:pPr marL="3175" lvl="1" indent="0">
              <a:spcBef>
                <a:spcPts val="0"/>
              </a:spcBef>
              <a:spcAft>
                <a:spcPts val="900"/>
              </a:spcAft>
              <a:buSzPct val="80000"/>
            </a:pPr>
            <a:r>
              <a:rPr lang="en-US" dirty="0" smtClean="0"/>
              <a:t>Second level</a:t>
            </a:r>
          </a:p>
        </p:txBody>
      </p:sp>
      <p:sp>
        <p:nvSpPr>
          <p:cNvPr id="5" name="Text Placeholder 4"/>
          <p:cNvSpPr>
            <a:spLocks noGrp="1"/>
          </p:cNvSpPr>
          <p:nvPr>
            <p:ph type="body" sz="quarter" idx="11"/>
          </p:nvPr>
        </p:nvSpPr>
        <p:spPr>
          <a:xfrm>
            <a:off x="521344" y="228602"/>
            <a:ext cx="11149441" cy="757131"/>
          </a:xfrm>
        </p:spPr>
        <p:txBody>
          <a:bodyPr vert="horz" wrap="square" lIns="0" tIns="0" rIns="0" bIns="0" rtlCol="0" anchor="t">
            <a:spAutoFit/>
          </a:bodyPr>
          <a:lstStyle>
            <a:lvl1pPr marL="0" indent="0">
              <a:buNone/>
              <a:defRPr lang="en-US" sz="5500" b="0" cap="none" spc="-100" dirty="0" smtClean="0">
                <a:ln w="3175">
                  <a:noFill/>
                </a:ln>
                <a:solidFill>
                  <a:schemeClr val="tx1">
                    <a:alpha val="99000"/>
                  </a:schemeClr>
                </a:solidFill>
                <a:effectLst/>
                <a:latin typeface="Segoe UI Light" pitchFamily="34" charset="0"/>
                <a:cs typeface="Arial" charset="0"/>
              </a:defRPr>
            </a:lvl1pPr>
          </a:lstStyle>
          <a:p>
            <a:pPr lvl="0">
              <a:spcBef>
                <a:spcPct val="0"/>
              </a:spcBef>
            </a:pPr>
            <a:r>
              <a:rPr lang="en-US" smtClean="0"/>
              <a:t>Click to edit Master text styles</a:t>
            </a:r>
          </a:p>
        </p:txBody>
      </p:sp>
    </p:spTree>
    <p:extLst>
      <p:ext uri="{BB962C8B-B14F-4D97-AF65-F5344CB8AC3E}">
        <p14:creationId xmlns:p14="http://schemas.microsoft.com/office/powerpoint/2010/main" val="373982785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a:solidFill>
                  <a:schemeClr val="tx1">
                    <a:alpha val="99000"/>
                  </a:schemeClr>
                </a:soli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9" y="1447799"/>
            <a:ext cx="11151917" cy="2043636"/>
          </a:xfrm>
          <a:prstGeom prst="rect">
            <a:avLst/>
          </a:prstGeom>
        </p:spPr>
        <p:txBody>
          <a:bodyPr/>
          <a:lstStyle>
            <a:lvl1pPr marL="0" indent="0">
              <a:buFont typeface="Wingdings" pitchFamily="2" charset="2"/>
              <a:buNone/>
              <a:defRPr sz="4000">
                <a:solidFill>
                  <a:schemeClr val="tx1">
                    <a:alpha val="99000"/>
                  </a:schemeClr>
                </a:solidFill>
              </a:defRPr>
            </a:lvl1pPr>
            <a:lvl2pPr marL="284138" marR="0" indent="0" algn="l" defTabSz="914287" rtl="0" eaLnBrk="1" fontAlgn="auto" latinLnBrk="0" hangingPunct="1">
              <a:lnSpc>
                <a:spcPct val="90000"/>
              </a:lnSpc>
              <a:spcBef>
                <a:spcPct val="20000"/>
              </a:spcBef>
              <a:spcAft>
                <a:spcPts val="0"/>
              </a:spcAft>
              <a:buClrTx/>
              <a:buSzPct val="90000"/>
              <a:buFont typeface="Wingdings" pitchFamily="2" charset="2"/>
              <a:buNone/>
              <a:tabLst/>
              <a:defRPr lang="en-US" sz="2400" kern="1200" spc="0" baseline="0" dirty="0" smtClean="0">
                <a:solidFill>
                  <a:schemeClr val="tx1">
                    <a:alpha val="99000"/>
                  </a:schemeClr>
                </a:solidFill>
                <a:latin typeface="+mn-lt"/>
                <a:ea typeface="+mn-ea"/>
                <a:cs typeface="+mn-cs"/>
              </a:defRPr>
            </a:lvl2pPr>
            <a:lvl3pPr marL="517483" indent="0">
              <a:buFont typeface="Wingdings" pitchFamily="2" charset="2"/>
              <a:buNone/>
              <a:tabLst/>
              <a:defRPr>
                <a:solidFill>
                  <a:schemeClr val="tx1">
                    <a:alpha val="99000"/>
                  </a:schemeClr>
                </a:solidFill>
                <a:latin typeface="+mn-lt"/>
              </a:defRPr>
            </a:lvl3pPr>
            <a:lvl4pPr marL="741301" indent="0">
              <a:buFont typeface="Wingdings" pitchFamily="2" charset="2"/>
              <a:buNone/>
              <a:defRPr>
                <a:solidFill>
                  <a:schemeClr val="tx1">
                    <a:alpha val="99000"/>
                  </a:schemeClr>
                </a:solidFill>
                <a:latin typeface="+mn-lt"/>
              </a:defRPr>
            </a:lvl4pPr>
            <a:lvl5pPr marL="914323" indent="0">
              <a:buFont typeface="Wingdings" pitchFamily="2" charset="2"/>
              <a:buNone/>
              <a:tabLst/>
              <a:defRPr>
                <a:solidFill>
                  <a:schemeClr val="tx1">
                    <a:alpha val="99000"/>
                  </a:schemeClr>
                </a:solidFill>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97201916"/>
      </p:ext>
    </p:extLst>
  </p:cSld>
  <p:clrMapOvr>
    <a:masterClrMapping/>
  </p:clrMapOvr>
  <p:transition>
    <p:fade/>
  </p:transition>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9" y="1447799"/>
            <a:ext cx="11151917" cy="2043636"/>
          </a:xfrm>
          <a:prstGeom prst="rect">
            <a:avLst/>
          </a:prstGeom>
        </p:spPr>
        <p:txBody>
          <a:bodyPr/>
          <a:lstStyle>
            <a:lvl1pPr marL="0" indent="0">
              <a:spcBef>
                <a:spcPts val="2400"/>
              </a:spcBef>
              <a:buNone/>
              <a:defRPr sz="4000">
                <a:solidFill>
                  <a:schemeClr val="tx2">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755" indent="0">
              <a:buNone/>
              <a:defRPr lang="en-US" sz="2400" kern="1200" spc="0" baseline="0" dirty="0" smtClean="0">
                <a:solidFill>
                  <a:schemeClr val="tx1">
                    <a:alpha val="99000"/>
                  </a:schemeClr>
                </a:solidFill>
                <a:latin typeface="+mn-lt"/>
                <a:ea typeface="+mn-ea"/>
                <a:cs typeface="+mn-cs"/>
              </a:defRPr>
            </a:lvl3pPr>
            <a:lvl4pPr marL="457161" indent="0">
              <a:buNone/>
              <a:defRPr lang="en-US" sz="2000" kern="1200" spc="0" baseline="0" dirty="0" smtClean="0">
                <a:solidFill>
                  <a:schemeClr val="tx1">
                    <a:alpha val="99000"/>
                  </a:schemeClr>
                </a:solidFill>
                <a:latin typeface="+mn-lt"/>
                <a:ea typeface="+mn-ea"/>
                <a:cs typeface="+mn-cs"/>
              </a:defRPr>
            </a:lvl4pPr>
            <a:lvl5pPr marL="693680" indent="0">
              <a:buNone/>
              <a:defRPr lang="en-US" sz="2000" kern="1200" spc="0" baseline="0" dirty="0">
                <a:solidFill>
                  <a:schemeClr val="tx1">
                    <a:alpha val="99000"/>
                  </a:schemeClr>
                </a:solidFill>
                <a:latin typeface="+mn-lt"/>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733029281"/>
      </p:ext>
    </p:extLst>
  </p:cSld>
  <p:clrMapOvr>
    <a:masterClrMapping/>
  </p:clrMapOvr>
  <p:transition>
    <p:fade/>
  </p:transition>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9" y="1447799"/>
            <a:ext cx="11151917" cy="2043636"/>
          </a:xfrm>
          <a:prstGeom prst="rect">
            <a:avLst/>
          </a:prstGeom>
        </p:spPr>
        <p:txBody>
          <a:bodyPr/>
          <a:lstStyle>
            <a:lvl1pPr marL="0" indent="0">
              <a:spcBef>
                <a:spcPts val="2400"/>
              </a:spcBef>
              <a:buNone/>
              <a:defRPr sz="4000">
                <a:solidFill>
                  <a:schemeClr val="tx1">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755" indent="0">
              <a:buNone/>
              <a:defRPr lang="en-US" sz="2400" kern="1200" spc="0" baseline="0" dirty="0" smtClean="0">
                <a:solidFill>
                  <a:schemeClr val="tx1">
                    <a:alpha val="99000"/>
                  </a:schemeClr>
                </a:solidFill>
                <a:latin typeface="+mn-lt"/>
                <a:ea typeface="+mn-ea"/>
                <a:cs typeface="+mn-cs"/>
              </a:defRPr>
            </a:lvl3pPr>
            <a:lvl4pPr marL="457161" indent="0">
              <a:buNone/>
              <a:defRPr lang="en-US" sz="2000" kern="1200" spc="0" baseline="0" dirty="0" smtClean="0">
                <a:solidFill>
                  <a:schemeClr val="tx1">
                    <a:alpha val="99000"/>
                  </a:schemeClr>
                </a:solidFill>
                <a:latin typeface="+mn-lt"/>
                <a:ea typeface="+mn-ea"/>
                <a:cs typeface="+mn-cs"/>
              </a:defRPr>
            </a:lvl4pPr>
            <a:lvl5pPr marL="693680" indent="0">
              <a:buNone/>
              <a:defRPr lang="en-US" sz="2000" kern="1200" spc="0" baseline="0" dirty="0">
                <a:solidFill>
                  <a:schemeClr val="tx1">
                    <a:alpha val="99000"/>
                  </a:schemeClr>
                </a:solidFill>
                <a:latin typeface="+mn-lt"/>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62061631"/>
      </p:ext>
    </p:extLst>
  </p:cSld>
  <p:clrMapOvr>
    <a:masterClrMapping/>
  </p:clrMapOvr>
  <p:transition>
    <p:fade/>
  </p:transition>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836" y="1447801"/>
            <a:ext cx="5396365" cy="2351413"/>
          </a:xfrm>
        </p:spPr>
        <p:txBody>
          <a:bodyPr>
            <a:spAutoFit/>
          </a:bodyPr>
          <a:lstStyle>
            <a:lvl1pPr marL="292076" indent="-292076">
              <a:spcBef>
                <a:spcPts val="1200"/>
              </a:spcBef>
              <a:buClr>
                <a:schemeClr val="tx1"/>
              </a:buClr>
              <a:buFont typeface="Wingdings" pitchFamily="2" charset="2"/>
              <a:buChar char=""/>
              <a:defRPr/>
            </a:lvl1pPr>
            <a:lvl2pPr marL="520657" indent="-228581">
              <a:defRPr sz="2000"/>
            </a:lvl2pPr>
            <a:lvl3pPr marL="685744" indent="-165087">
              <a:tabLst/>
              <a:defRPr sz="2000"/>
            </a:lvl3pPr>
            <a:lvl4pPr marL="863528" indent="-177786">
              <a:defRPr/>
            </a:lvl4pPr>
            <a:lvl5pPr marL="1028615" indent="-16508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9562" y="1447801"/>
            <a:ext cx="5396365" cy="2351413"/>
          </a:xfrm>
        </p:spPr>
        <p:txBody>
          <a:bodyPr>
            <a:spAutoFit/>
          </a:bodyPr>
          <a:lstStyle>
            <a:lvl1pPr marL="339697" indent="-339697">
              <a:spcBef>
                <a:spcPts val="1200"/>
              </a:spcBef>
              <a:buFont typeface="Wingdings" pitchFamily="2" charset="2"/>
              <a:buChar char=""/>
              <a:defRPr lang="en-US" sz="3600" kern="1200" spc="-71" baseline="0" dirty="0" smtClean="0">
                <a:solidFill>
                  <a:schemeClr val="tx1">
                    <a:alpha val="99000"/>
                  </a:schemeClr>
                </a:solidFill>
                <a:latin typeface="+mj-lt"/>
                <a:ea typeface="+mn-ea"/>
                <a:cs typeface="+mn-cs"/>
              </a:defRPr>
            </a:lvl1pPr>
            <a:lvl2pPr marL="634948" indent="-342871">
              <a:defRPr lang="en-US" sz="2000" kern="1200" spc="0" baseline="0" dirty="0" smtClean="0">
                <a:solidFill>
                  <a:schemeClr val="tx1">
                    <a:alpha val="99000"/>
                  </a:schemeClr>
                </a:solidFill>
                <a:latin typeface="+mn-lt"/>
                <a:ea typeface="+mn-ea"/>
                <a:cs typeface="+mn-cs"/>
              </a:defRPr>
            </a:lvl2pPr>
            <a:lvl3pPr marL="863528" indent="-342871">
              <a:defRPr lang="en-US" sz="2000" kern="1200" spc="0" baseline="0" dirty="0" smtClean="0">
                <a:solidFill>
                  <a:schemeClr val="tx1">
                    <a:alpha val="99000"/>
                  </a:schemeClr>
                </a:solidFill>
                <a:latin typeface="+mn-lt"/>
                <a:ea typeface="+mn-ea"/>
                <a:cs typeface="+mn-cs"/>
              </a:defRPr>
            </a:lvl3pPr>
            <a:lvl4pPr marL="1028615" indent="-342871">
              <a:defRPr lang="en-US" sz="2000" kern="1200" spc="0" baseline="0" dirty="0" smtClean="0">
                <a:solidFill>
                  <a:schemeClr val="tx1">
                    <a:alpha val="99000"/>
                  </a:schemeClr>
                </a:solidFill>
                <a:latin typeface="+mn-lt"/>
                <a:ea typeface="+mn-ea"/>
                <a:cs typeface="+mn-cs"/>
              </a:defRPr>
            </a:lvl4pPr>
            <a:lvl5pPr marL="1206400" indent="-342871">
              <a:defRPr lang="en-US" sz="2000" kern="1200" spc="0" baseline="0" dirty="0">
                <a:solidFill>
                  <a:schemeClr val="tx1">
                    <a:alpha val="99000"/>
                  </a:schemeClr>
                </a:solidFill>
                <a:latin typeface="+mn-lt"/>
                <a:ea typeface="+mn-ea"/>
                <a:cs typeface="+mn-cs"/>
              </a:defRPr>
            </a:lvl5pPr>
          </a:lstStyle>
          <a:p>
            <a:pPr marL="292076" marR="0" lvl="0"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Click to edit Master text styles</a:t>
            </a:r>
          </a:p>
          <a:p>
            <a:pPr marL="292076" marR="0" lvl="1"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Second level</a:t>
            </a:r>
          </a:p>
          <a:p>
            <a:pPr marL="292076" marR="0" lvl="2"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Third level</a:t>
            </a:r>
          </a:p>
          <a:p>
            <a:pPr marL="292076" marR="0" lvl="3"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Fourth level</a:t>
            </a:r>
          </a:p>
          <a:p>
            <a:pPr marL="292076" marR="0" lvl="4"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Fifth level</a:t>
            </a:r>
            <a:endParaRPr lang="en-US" dirty="0"/>
          </a:p>
        </p:txBody>
      </p:sp>
    </p:spTree>
    <p:extLst>
      <p:ext uri="{BB962C8B-B14F-4D97-AF65-F5344CB8AC3E}">
        <p14:creationId xmlns:p14="http://schemas.microsoft.com/office/powerpoint/2010/main" val="1444785076"/>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Walkin Slide - Sao Paulo, Brazil">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5772974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5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2"/>
            <a:ext cx="5487829" cy="2000548"/>
          </a:xfrm>
        </p:spPr>
        <p:txBody>
          <a:bodyPr/>
          <a:lstStyle>
            <a:lvl1pPr marL="341284" indent="-341284">
              <a:lnSpc>
                <a:spcPct val="90000"/>
              </a:lnSpc>
              <a:buSzPct val="80000"/>
              <a:buFont typeface="Arial" pitchFamily="34" charset="0"/>
              <a:buChar char="•"/>
              <a:defRPr sz="3200"/>
            </a:lvl1pPr>
            <a:lvl2pPr marL="627010" indent="-285726">
              <a:lnSpc>
                <a:spcPct val="90000"/>
              </a:lnSpc>
              <a:buSzPct val="80000"/>
              <a:buFont typeface="Arial" pitchFamily="34" charset="0"/>
              <a:buChar char="•"/>
              <a:defRPr sz="2800"/>
            </a:lvl2pPr>
            <a:lvl3pPr marL="914323" indent="-287314">
              <a:lnSpc>
                <a:spcPct val="90000"/>
              </a:lnSpc>
              <a:buSzPct val="80000"/>
              <a:buFont typeface="Arial" pitchFamily="34" charset="0"/>
              <a:buChar char="•"/>
              <a:defRPr sz="2400"/>
            </a:lvl3pPr>
            <a:lvl4pPr marL="1712771" indent="-225406">
              <a:lnSpc>
                <a:spcPct val="90000"/>
              </a:lnSpc>
              <a:buSzPct val="80000"/>
              <a:buFont typeface="Arial" pitchFamily="34" charset="0"/>
              <a:buChar char="•"/>
              <a:defRPr sz="2000"/>
            </a:lvl4pPr>
            <a:lvl5pPr marL="1944525" indent="-231755">
              <a:lnSpc>
                <a:spcPct val="90000"/>
              </a:lnSpc>
              <a:buSzPct val="80000"/>
              <a:buFont typeface="Arial" pitchFamily="34" charset="0"/>
              <a:buChar char="•"/>
              <a:defRPr sz="20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2"/>
            <a:ext cx="5487829" cy="2000548"/>
          </a:xfrm>
        </p:spPr>
        <p:txBody>
          <a:bodyPr/>
          <a:lstStyle>
            <a:lvl1pPr marL="457161" indent="-457161">
              <a:lnSpc>
                <a:spcPct val="90000"/>
              </a:lnSpc>
              <a:buSzPct val="80000"/>
              <a:buFont typeface="Arial" pitchFamily="34" charset="0"/>
              <a:buChar char="•"/>
              <a:defRPr lang="en-US" sz="3200" kern="1200" spc="-71" baseline="0" dirty="0" smtClean="0">
                <a:solidFill>
                  <a:schemeClr val="tx1">
                    <a:alpha val="99000"/>
                  </a:schemeClr>
                </a:solidFill>
                <a:latin typeface="+mj-lt"/>
                <a:ea typeface="+mn-ea"/>
                <a:cs typeface="+mn-cs"/>
              </a:defRPr>
            </a:lvl1pPr>
            <a:lvl2pPr marL="798447" indent="-457161">
              <a:lnSpc>
                <a:spcPct val="90000"/>
              </a:lnSpc>
              <a:buSzPct val="80000"/>
              <a:buFont typeface="Arial" pitchFamily="34" charset="0"/>
              <a:buChar char="•"/>
              <a:defRPr lang="en-US" sz="2800" kern="1200" spc="0" baseline="0" dirty="0" smtClean="0">
                <a:solidFill>
                  <a:schemeClr val="tx1">
                    <a:alpha val="99000"/>
                  </a:schemeClr>
                </a:solidFill>
                <a:latin typeface="+mn-lt"/>
                <a:ea typeface="+mn-ea"/>
                <a:cs typeface="+mn-cs"/>
              </a:defRPr>
            </a:lvl2pPr>
            <a:lvl3pPr marL="969881" indent="-342871">
              <a:lnSpc>
                <a:spcPct val="90000"/>
              </a:lnSpc>
              <a:buSzPct val="80000"/>
              <a:buFont typeface="Arial" pitchFamily="34" charset="0"/>
              <a:buChar char="•"/>
              <a:defRPr lang="en-US" sz="2400" kern="1200" spc="0" baseline="0" dirty="0" smtClean="0">
                <a:solidFill>
                  <a:schemeClr val="tx1">
                    <a:alpha val="99000"/>
                  </a:schemeClr>
                </a:solidFill>
                <a:latin typeface="+mn-lt"/>
                <a:ea typeface="+mn-ea"/>
                <a:cs typeface="+mn-cs"/>
              </a:defRPr>
            </a:lvl3pPr>
            <a:lvl4pPr marL="1830236" indent="-342871">
              <a:lnSpc>
                <a:spcPct val="90000"/>
              </a:lnSpc>
              <a:buSzPct val="80000"/>
              <a:buFont typeface="Arial" pitchFamily="34" charset="0"/>
              <a:buChar char="•"/>
              <a:defRPr lang="en-US" sz="2000" kern="1200" spc="0" baseline="0" dirty="0" smtClean="0">
                <a:solidFill>
                  <a:schemeClr val="tx1">
                    <a:alpha val="99000"/>
                  </a:schemeClr>
                </a:solidFill>
                <a:latin typeface="+mn-lt"/>
                <a:ea typeface="+mn-ea"/>
                <a:cs typeface="+mn-cs"/>
              </a:defRPr>
            </a:lvl4pPr>
            <a:lvl5pPr marL="2055642" indent="-342871">
              <a:lnSpc>
                <a:spcPct val="90000"/>
              </a:lnSpc>
              <a:buSzPct val="80000"/>
              <a:buFont typeface="Arial" pitchFamily="34" charset="0"/>
              <a:buChar char="•"/>
              <a:defRPr lang="en-US" sz="2000" kern="1200" spc="0" baseline="0" dirty="0">
                <a:solidFill>
                  <a:schemeClr val="tx1">
                    <a:alpha val="99000"/>
                  </a:schemeClr>
                </a:solidFill>
                <a:latin typeface="+mn-lt"/>
                <a:ea typeface="+mn-ea"/>
                <a:cs typeface="+mn-cs"/>
              </a:defRPr>
            </a:lvl5pPr>
            <a:lvl6pPr>
              <a:defRPr sz="1900"/>
            </a:lvl6pPr>
            <a:lvl7pPr>
              <a:defRPr sz="1900"/>
            </a:lvl7pPr>
            <a:lvl8pPr>
              <a:defRPr sz="1900"/>
            </a:lvl8pPr>
            <a:lvl9pPr>
              <a:defRPr sz="1900"/>
            </a:lvl9pPr>
          </a:lstStyle>
          <a:p>
            <a:pPr marL="341284" marR="0" lvl="0"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Click to edit Master text styles</a:t>
            </a:r>
          </a:p>
          <a:p>
            <a:pPr marL="341284" marR="0" lvl="1"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Second level</a:t>
            </a:r>
          </a:p>
          <a:p>
            <a:pPr marL="341284" marR="0" lvl="2"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Third level</a:t>
            </a:r>
          </a:p>
          <a:p>
            <a:pPr marL="341284" marR="0" lvl="3"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Fourth level</a:t>
            </a:r>
          </a:p>
          <a:p>
            <a:pPr marL="341284" marR="0" lvl="4"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Fifth level</a:t>
            </a:r>
            <a:endParaRPr lang="en-US" dirty="0"/>
          </a:p>
        </p:txBody>
      </p:sp>
    </p:spTree>
    <p:extLst>
      <p:ext uri="{BB962C8B-B14F-4D97-AF65-F5344CB8AC3E}">
        <p14:creationId xmlns:p14="http://schemas.microsoft.com/office/powerpoint/2010/main" val="4215714524"/>
      </p:ext>
    </p:extLst>
  </p:cSld>
  <p:clrMapOvr>
    <a:masterClrMapping/>
  </p:clrMapOvr>
  <p:transition>
    <p:fade/>
  </p:transition>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type="twoTxTwoObj" preserve="1">
  <p:cSld name="1_Compariso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5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3"/>
            <a:ext cx="5487829" cy="443199"/>
          </a:xfrm>
        </p:spPr>
        <p:txBody>
          <a:bodyPr anchor="b"/>
          <a:lstStyle>
            <a:lvl1pPr marL="0" indent="0">
              <a:lnSpc>
                <a:spcPct val="90000"/>
              </a:lnSpc>
              <a:spcBef>
                <a:spcPts val="0"/>
              </a:spcBef>
              <a:buNone/>
              <a:defRPr sz="3200" b="0">
                <a:latin typeface="Segoe UI Light" pitchFamily="34" charset="0"/>
              </a:defRPr>
            </a:lvl1pPr>
            <a:lvl2pPr marL="457144" indent="0">
              <a:buNone/>
              <a:defRPr sz="2000" b="1"/>
            </a:lvl2pPr>
            <a:lvl3pPr marL="914287" indent="0">
              <a:buNone/>
              <a:defRPr sz="1900" b="1"/>
            </a:lvl3pPr>
            <a:lvl4pPr marL="1371431" indent="0">
              <a:buNone/>
              <a:defRPr sz="1600" b="1"/>
            </a:lvl4pPr>
            <a:lvl5pPr marL="1828575" indent="0">
              <a:buNone/>
              <a:defRPr sz="1600" b="1"/>
            </a:lvl5pPr>
            <a:lvl6pPr marL="2285717" indent="0">
              <a:buNone/>
              <a:defRPr sz="1600" b="1"/>
            </a:lvl6pPr>
            <a:lvl7pPr marL="2742861" indent="0">
              <a:buNone/>
              <a:defRPr sz="1600" b="1"/>
            </a:lvl7pPr>
            <a:lvl8pPr marL="3200005" indent="0">
              <a:buNone/>
              <a:defRPr sz="1600" b="1"/>
            </a:lvl8pPr>
            <a:lvl9pPr marL="3657148"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2" y="2266798"/>
            <a:ext cx="5486400" cy="1945148"/>
          </a:xfrm>
        </p:spPr>
        <p:txBody>
          <a:bodyPr/>
          <a:lstStyle>
            <a:lvl1pPr marL="403191" indent="-403191">
              <a:buSzPct val="80000"/>
              <a:buFont typeface="Arial" pitchFamily="34" charset="0"/>
              <a:buChar char="•"/>
              <a:defRPr sz="2800"/>
            </a:lvl1pPr>
            <a:lvl2pPr marL="744476" indent="-322236">
              <a:buSzPct val="80000"/>
              <a:buFont typeface="Arial" pitchFamily="34" charset="0"/>
              <a:buChar char="•"/>
              <a:defRPr sz="2800"/>
            </a:lvl2pPr>
            <a:lvl3pPr marL="1027027" indent="-282552" defTabSz="1030202">
              <a:buSzPct val="80000"/>
              <a:buFont typeface="Arial" pitchFamily="34" charset="0"/>
              <a:buChar char="•"/>
              <a:defRPr sz="2400"/>
            </a:lvl3pPr>
            <a:lvl4pPr marL="1317516" indent="-287314">
              <a:buSzPct val="80000"/>
              <a:buFont typeface="Arial" pitchFamily="34" charset="0"/>
              <a:buChar char="•"/>
              <a:defRPr sz="2000"/>
            </a:lvl4pPr>
            <a:lvl5pPr marL="1541334" indent="-223819">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3"/>
            <a:ext cx="5487829" cy="443199"/>
          </a:xfrm>
        </p:spPr>
        <p:txBody>
          <a:bodyPr anchor="b"/>
          <a:lstStyle>
            <a:lvl1pPr marL="0" indent="0">
              <a:lnSpc>
                <a:spcPct val="90000"/>
              </a:lnSpc>
              <a:spcBef>
                <a:spcPts val="0"/>
              </a:spcBef>
              <a:buNone/>
              <a:defRPr sz="3200" b="0">
                <a:latin typeface="Segoe UI Light" pitchFamily="34" charset="0"/>
              </a:defRPr>
            </a:lvl1pPr>
            <a:lvl2pPr marL="457144" indent="0">
              <a:buNone/>
              <a:defRPr sz="2000" b="1"/>
            </a:lvl2pPr>
            <a:lvl3pPr marL="914287" indent="0">
              <a:buNone/>
              <a:defRPr sz="1900" b="1"/>
            </a:lvl3pPr>
            <a:lvl4pPr marL="1371431" indent="0">
              <a:buNone/>
              <a:defRPr sz="1600" b="1"/>
            </a:lvl4pPr>
            <a:lvl5pPr marL="1828575" indent="0">
              <a:buNone/>
              <a:defRPr sz="1600" b="1"/>
            </a:lvl5pPr>
            <a:lvl6pPr marL="2285717" indent="0">
              <a:buNone/>
              <a:defRPr sz="1600" b="1"/>
            </a:lvl6pPr>
            <a:lvl7pPr marL="2742861" indent="0">
              <a:buNone/>
              <a:defRPr sz="1600" b="1"/>
            </a:lvl7pPr>
            <a:lvl8pPr marL="3200005" indent="0">
              <a:buNone/>
              <a:defRPr sz="1600" b="1"/>
            </a:lvl8pPr>
            <a:lvl9pPr marL="3657148"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8"/>
            <a:ext cx="5487829" cy="1945148"/>
          </a:xfrm>
        </p:spPr>
        <p:txBody>
          <a:bodyPr/>
          <a:lstStyle>
            <a:lvl1pPr marL="296296" indent="-296296">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161" indent="-45716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11" indent="-342871">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073" indent="-342871">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347" indent="-342871">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073" indent="-342871">
              <a:defRPr sz="1600"/>
            </a:lvl6pPr>
            <a:lvl7pPr marL="1603242" indent="-285726">
              <a:defRPr sz="1600"/>
            </a:lvl7pPr>
            <a:lvl8pPr>
              <a:defRPr sz="1600"/>
            </a:lvl8pPr>
            <a:lvl9pPr>
              <a:defRPr sz="1600"/>
            </a:lvl9pPr>
          </a:lstStyle>
          <a:p>
            <a:pPr marL="403191" lvl="0" indent="-403191" algn="l" defTabSz="914287" rtl="0" eaLnBrk="1" latinLnBrk="0" hangingPunct="1">
              <a:lnSpc>
                <a:spcPct val="90000"/>
              </a:lnSpc>
              <a:spcBef>
                <a:spcPct val="20000"/>
              </a:spcBef>
              <a:buSzPct val="80000"/>
            </a:pPr>
            <a:r>
              <a:rPr lang="en-US" smtClean="0"/>
              <a:t>Click to edit Master text styles</a:t>
            </a:r>
          </a:p>
          <a:p>
            <a:pPr marL="403191" lvl="1" indent="-403191" algn="l" defTabSz="914287" rtl="0" eaLnBrk="1" latinLnBrk="0" hangingPunct="1">
              <a:lnSpc>
                <a:spcPct val="90000"/>
              </a:lnSpc>
              <a:spcBef>
                <a:spcPct val="20000"/>
              </a:spcBef>
              <a:buSzPct val="80000"/>
            </a:pPr>
            <a:r>
              <a:rPr lang="en-US" smtClean="0"/>
              <a:t>Second level</a:t>
            </a:r>
          </a:p>
          <a:p>
            <a:pPr marL="403191" lvl="2" indent="-403191" algn="l" defTabSz="914287" rtl="0" eaLnBrk="1" latinLnBrk="0" hangingPunct="1">
              <a:lnSpc>
                <a:spcPct val="90000"/>
              </a:lnSpc>
              <a:spcBef>
                <a:spcPct val="20000"/>
              </a:spcBef>
              <a:buSzPct val="80000"/>
            </a:pPr>
            <a:r>
              <a:rPr lang="en-US" smtClean="0"/>
              <a:t>Third level</a:t>
            </a:r>
          </a:p>
          <a:p>
            <a:pPr marL="403191" lvl="3" indent="-403191" algn="l" defTabSz="914287" rtl="0" eaLnBrk="1" latinLnBrk="0" hangingPunct="1">
              <a:lnSpc>
                <a:spcPct val="90000"/>
              </a:lnSpc>
              <a:spcBef>
                <a:spcPct val="20000"/>
              </a:spcBef>
              <a:buSzPct val="80000"/>
            </a:pPr>
            <a:r>
              <a:rPr lang="en-US" smtClean="0"/>
              <a:t>Fourth level</a:t>
            </a:r>
          </a:p>
          <a:p>
            <a:pPr marL="403191" lvl="4" indent="-403191" algn="l" defTabSz="914287" rtl="0" eaLnBrk="1" latinLnBrk="0" hangingPunct="1">
              <a:lnSpc>
                <a:spcPct val="90000"/>
              </a:lnSpc>
              <a:spcBef>
                <a:spcPct val="20000"/>
              </a:spcBef>
              <a:buSzPct val="80000"/>
            </a:pPr>
            <a:r>
              <a:rPr lang="en-US" smtClean="0"/>
              <a:t>Fifth level</a:t>
            </a:r>
            <a:endParaRPr lang="en-US" dirty="0"/>
          </a:p>
        </p:txBody>
      </p:sp>
    </p:spTree>
    <p:extLst>
      <p:ext uri="{BB962C8B-B14F-4D97-AF65-F5344CB8AC3E}">
        <p14:creationId xmlns:p14="http://schemas.microsoft.com/office/powerpoint/2010/main" val="3494548750"/>
      </p:ext>
    </p:extLst>
  </p:cSld>
  <p:clrMapOvr>
    <a:masterClrMapping/>
  </p:clrMapOvr>
  <p:transition>
    <p:fade/>
  </p:transition>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836" y="1447801"/>
            <a:ext cx="5396365" cy="2462213"/>
          </a:xfrm>
        </p:spPr>
        <p:txBody>
          <a:bodyPr/>
          <a:lstStyle>
            <a:lvl1pPr marL="0" indent="0">
              <a:spcBef>
                <a:spcPts val="1200"/>
              </a:spcBef>
              <a:buNone/>
              <a:defRPr sz="4000">
                <a:solidFill>
                  <a:schemeClr val="tx2">
                    <a:alpha val="99000"/>
                  </a:schemeClr>
                </a:solidFill>
                <a:latin typeface="+mj-lt"/>
              </a:defRPr>
            </a:lvl1pPr>
            <a:lvl2pPr marL="0" indent="0">
              <a:buNone/>
              <a:defRPr sz="2000"/>
            </a:lvl2pPr>
            <a:lvl3pPr marL="233344" indent="0">
              <a:buNone/>
              <a:defRPr sz="2000"/>
            </a:lvl3pPr>
            <a:lvl4pPr marL="457161" indent="0">
              <a:buNone/>
              <a:defRPr sz="2000"/>
            </a:lvl4pPr>
            <a:lvl5pPr marL="693680" indent="0">
              <a:buNone/>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9562" y="1447801"/>
            <a:ext cx="5396365" cy="2462213"/>
          </a:xfrm>
        </p:spPr>
        <p:txBody>
          <a:bodyPr/>
          <a:lstStyle>
            <a:lvl1pPr marL="0" indent="0">
              <a:spcBef>
                <a:spcPts val="1200"/>
              </a:spcBef>
              <a:buNone/>
              <a:defRPr lang="en-US" sz="4000" kern="1200" spc="-71" baseline="0" dirty="0" smtClean="0">
                <a:solidFill>
                  <a:schemeClr val="tx2">
                    <a:alpha val="99000"/>
                  </a:schemeClr>
                </a:solidFill>
                <a:latin typeface="+mj-lt"/>
                <a:ea typeface="+mn-ea"/>
                <a:cs typeface="+mn-cs"/>
              </a:defRPr>
            </a:lvl1pPr>
            <a:lvl2pPr marL="317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344"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33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332"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250326456"/>
      </p:ext>
    </p:extLst>
  </p:cSld>
  <p:clrMapOvr>
    <a:masterClrMapping/>
  </p:clrMapOvr>
  <p:transition>
    <p:fade/>
  </p:transition>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836" y="1447801"/>
            <a:ext cx="5396365" cy="2462213"/>
          </a:xfrm>
        </p:spPr>
        <p:txBody>
          <a:bodyPr/>
          <a:lstStyle>
            <a:lvl1pPr marL="0" indent="0">
              <a:spcBef>
                <a:spcPts val="1200"/>
              </a:spcBef>
              <a:buNone/>
              <a:defRPr sz="4000">
                <a:solidFill>
                  <a:schemeClr val="tx1">
                    <a:alpha val="99000"/>
                  </a:schemeClr>
                </a:solidFill>
                <a:latin typeface="+mj-lt"/>
              </a:defRPr>
            </a:lvl1pPr>
            <a:lvl2pPr marL="0" indent="0">
              <a:buNone/>
              <a:defRPr sz="2000">
                <a:solidFill>
                  <a:schemeClr val="tx1">
                    <a:alpha val="99000"/>
                  </a:schemeClr>
                </a:solidFill>
              </a:defRPr>
            </a:lvl2pPr>
            <a:lvl3pPr marL="233344" indent="0">
              <a:buNone/>
              <a:defRPr sz="2000">
                <a:solidFill>
                  <a:schemeClr val="tx1">
                    <a:alpha val="99000"/>
                  </a:schemeClr>
                </a:solidFill>
              </a:defRPr>
            </a:lvl3pPr>
            <a:lvl4pPr marL="457161" indent="0">
              <a:buNone/>
              <a:defRPr sz="2000">
                <a:solidFill>
                  <a:schemeClr val="tx1">
                    <a:alpha val="99000"/>
                  </a:schemeClr>
                </a:solidFill>
              </a:defRPr>
            </a:lvl4pPr>
            <a:lvl5pPr marL="693680" indent="0">
              <a:buNone/>
              <a:defRPr sz="2000">
                <a:solidFill>
                  <a:schemeClr val="tx1">
                    <a:alpha val="99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9562" y="1447801"/>
            <a:ext cx="5396365" cy="2462213"/>
          </a:xfrm>
        </p:spPr>
        <p:txBody>
          <a:bodyPr/>
          <a:lstStyle>
            <a:lvl1pPr marL="0" indent="0">
              <a:spcBef>
                <a:spcPts val="1200"/>
              </a:spcBef>
              <a:buNone/>
              <a:defRPr lang="en-US" sz="4000" kern="1200" spc="-71" baseline="0" dirty="0" smtClean="0">
                <a:solidFill>
                  <a:schemeClr val="tx1">
                    <a:alpha val="99000"/>
                  </a:schemeClr>
                </a:solidFill>
                <a:latin typeface="+mj-lt"/>
                <a:ea typeface="+mn-ea"/>
                <a:cs typeface="+mn-cs"/>
              </a:defRPr>
            </a:lvl1pPr>
            <a:lvl2pPr marL="317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344"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33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332"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3144958215"/>
      </p:ext>
    </p:extLst>
  </p:cSld>
  <p:clrMapOvr>
    <a:masterClrMapping/>
  </p:clrMapOvr>
  <p:transition>
    <p:fade/>
  </p:transition>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650009142"/>
      </p:ext>
    </p:extLst>
  </p:cSld>
  <p:clrMapOvr>
    <a:masterClrMapping/>
  </p:clrMapOvr>
  <p:transition>
    <p:fade/>
  </p:transition>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9268841"/>
      </p:ext>
    </p:extLst>
  </p:cSld>
  <p:clrMapOvr>
    <a:masterClrMapping/>
  </p:clrMapOvr>
  <p:transition>
    <p:fade/>
  </p:transition>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7" name="Rectangle 3"/>
          <p:cNvSpPr/>
          <p:nvPr userDrawn="1"/>
        </p:nvSpPr>
        <p:spPr bwMode="auto">
          <a:xfrm>
            <a:off x="1" y="0"/>
            <a:ext cx="12192000" cy="6858000"/>
          </a:xfrm>
          <a:custGeom>
            <a:avLst/>
            <a:gdLst/>
            <a:ahLst/>
            <a:cxnLst/>
            <a:rect l="l" t="t" r="r" b="b"/>
            <a:pathLst>
              <a:path w="12188825" h="6858000">
                <a:moveTo>
                  <a:pt x="0" y="0"/>
                </a:moveTo>
                <a:lnTo>
                  <a:pt x="1" y="0"/>
                </a:lnTo>
                <a:lnTo>
                  <a:pt x="308345" y="0"/>
                </a:lnTo>
                <a:lnTo>
                  <a:pt x="12188825" y="0"/>
                </a:lnTo>
                <a:lnTo>
                  <a:pt x="12188825" y="1447800"/>
                </a:lnTo>
                <a:lnTo>
                  <a:pt x="308345" y="1447800"/>
                </a:lnTo>
                <a:lnTo>
                  <a:pt x="308345" y="6858000"/>
                </a:lnTo>
                <a:lnTo>
                  <a:pt x="1" y="6858000"/>
                </a:lnTo>
                <a:lnTo>
                  <a:pt x="1" y="1447800"/>
                </a:lnTo>
                <a:lnTo>
                  <a:pt x="0" y="144780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fontAlgn="base">
              <a:spcBef>
                <a:spcPct val="0"/>
              </a:spcBef>
              <a:spcAft>
                <a:spcPct val="0"/>
              </a:spcAft>
            </a:pPr>
            <a:endParaRPr lang="en-US" sz="2300" dirty="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p:txBody>
          <a:bodyPr/>
          <a:lstStyle>
            <a:lvl1pPr>
              <a:defRPr>
                <a:solidFill>
                  <a:schemeClr val="bg1">
                    <a:alpha val="99000"/>
                  </a:schemeClr>
                </a:solidFill>
              </a:defRPr>
            </a:lvl1pPr>
          </a:lstStyle>
          <a:p>
            <a:r>
              <a:rPr lang="en-US" dirty="0" smtClean="0"/>
              <a:t>Slide for Developer Code</a:t>
            </a:r>
            <a:endParaRPr lang="en-US" dirty="0"/>
          </a:p>
        </p:txBody>
      </p:sp>
      <p:sp>
        <p:nvSpPr>
          <p:cNvPr id="5" name="Text Placeholder 4"/>
          <p:cNvSpPr>
            <a:spLocks noGrp="1"/>
          </p:cNvSpPr>
          <p:nvPr>
            <p:ph type="body" sz="quarter" idx="10"/>
          </p:nvPr>
        </p:nvSpPr>
        <p:spPr>
          <a:xfrm>
            <a:off x="518454" y="1716025"/>
            <a:ext cx="11155093" cy="1988237"/>
          </a:xfrm>
        </p:spPr>
        <p:txBody>
          <a:bodyPr/>
          <a:lstStyle>
            <a:lvl1pPr marL="0" indent="0">
              <a:buNone/>
              <a:defRPr sz="3200">
                <a:gradFill>
                  <a:gsLst>
                    <a:gs pos="1250">
                      <a:srgbClr val="000000"/>
                    </a:gs>
                    <a:gs pos="100000">
                      <a:srgbClr val="000000"/>
                    </a:gs>
                  </a:gsLst>
                  <a:lin ang="5400000" scaled="0"/>
                </a:gradFill>
                <a:latin typeface="Consolas" pitchFamily="49" charset="0"/>
                <a:cs typeface="Consolas" pitchFamily="49" charset="0"/>
              </a:defRPr>
            </a:lvl1pPr>
            <a:lvl2pPr marL="339697" indent="0">
              <a:buNone/>
              <a:defRPr>
                <a:gradFill>
                  <a:gsLst>
                    <a:gs pos="1250">
                      <a:srgbClr val="000000"/>
                    </a:gs>
                    <a:gs pos="100000">
                      <a:srgbClr val="000000"/>
                    </a:gs>
                  </a:gsLst>
                  <a:lin ang="5400000" scaled="0"/>
                </a:gradFill>
                <a:latin typeface="Consolas" pitchFamily="49" charset="0"/>
                <a:cs typeface="Consolas" pitchFamily="49" charset="0"/>
              </a:defRPr>
            </a:lvl2pPr>
            <a:lvl3pPr marL="573040" indent="0">
              <a:buNone/>
              <a:defRPr>
                <a:gradFill>
                  <a:gsLst>
                    <a:gs pos="1250">
                      <a:srgbClr val="000000"/>
                    </a:gs>
                    <a:gs pos="100000">
                      <a:srgbClr val="000000"/>
                    </a:gs>
                  </a:gsLst>
                  <a:lin ang="5400000" scaled="0"/>
                </a:gradFill>
                <a:latin typeface="Consolas" pitchFamily="49" charset="0"/>
                <a:cs typeface="Consolas" pitchFamily="49" charset="0"/>
              </a:defRPr>
            </a:lvl3pPr>
            <a:lvl4pPr marL="798447" indent="0">
              <a:buNone/>
              <a:defRPr>
                <a:gradFill>
                  <a:gsLst>
                    <a:gs pos="1250">
                      <a:srgbClr val="000000"/>
                    </a:gs>
                    <a:gs pos="100000">
                      <a:srgbClr val="000000"/>
                    </a:gs>
                  </a:gsLst>
                  <a:lin ang="5400000" scaled="0"/>
                </a:gradFill>
                <a:latin typeface="Consolas" pitchFamily="49" charset="0"/>
                <a:cs typeface="Consolas" pitchFamily="49" charset="0"/>
              </a:defRPr>
            </a:lvl4pPr>
            <a:lvl5pPr marL="1030202"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2256115"/>
      </p:ext>
    </p:extLst>
  </p:cSld>
  <p:clrMapOvr>
    <a:masterClrMapping/>
  </p:clrMapOvr>
  <p:transition>
    <p:fade/>
  </p:transition>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MS E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5405138"/>
      </p:ext>
    </p:extLst>
  </p:cSld>
  <p:clrMapOvr>
    <a:masterClrMapping/>
  </p:clrMapOvr>
  <p:transition>
    <p:fade/>
  </p:transition>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837" y="228601"/>
            <a:ext cx="11155093"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249" y="1447799"/>
            <a:ext cx="11151917" cy="2043636"/>
          </a:xfrm>
          <a:prstGeom prst="rect">
            <a:avLst/>
          </a:prstGeom>
        </p:spPr>
        <p:txBody>
          <a:bodyPr/>
          <a:lstStyle>
            <a:lvl1pPr marL="342871" indent="-34287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597" indent="-28572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323" indent="-28572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2904" indent="-22858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485" indent="-22858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238877"/>
            <a:ext cx="12192001" cy="619125"/>
          </a:xfrm>
          <a:prstGeom prst="rect">
            <a:avLst/>
          </a:prstGeom>
          <a:solidFill>
            <a:srgbClr val="FFFF99"/>
          </a:solidFill>
        </p:spPr>
        <p:txBody>
          <a:bodyPr wrap="square" lIns="152381" tIns="76189" rIns="152381" bIns="76189" anchor="b" anchorCtr="0">
            <a:noAutofit/>
          </a:bodyPr>
          <a:lstStyle>
            <a:lvl1pPr algn="r">
              <a:buFont typeface="Arial" pitchFamily="34" charset="0"/>
              <a:buNone/>
              <a:defRPr sz="36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1047398034"/>
      </p:ext>
    </p:extLst>
  </p:cSld>
  <p:clrMapOvr>
    <a:masterClrMapping/>
  </p:clrMapOvr>
  <p:transition>
    <p:fade/>
  </p:transition>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1"/>
            <a:ext cx="11151917" cy="757131"/>
          </a:xfrm>
        </p:spPr>
        <p:txBody>
          <a:bodyPr/>
          <a:lstStyle>
            <a:lvl1pPr>
              <a:defRPr sz="55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9"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836" indent="-403208">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896" indent="-34606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432" indent="-33653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3150011526"/>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202.xml"/><Relationship Id="rId13" Type="http://schemas.openxmlformats.org/officeDocument/2006/relationships/slideLayout" Target="../slideLayouts/slideLayout207.xml"/><Relationship Id="rId18" Type="http://schemas.openxmlformats.org/officeDocument/2006/relationships/slideLayout" Target="../slideLayouts/slideLayout212.xml"/><Relationship Id="rId3" Type="http://schemas.openxmlformats.org/officeDocument/2006/relationships/slideLayout" Target="../slideLayouts/slideLayout197.xml"/><Relationship Id="rId7" Type="http://schemas.openxmlformats.org/officeDocument/2006/relationships/slideLayout" Target="../slideLayouts/slideLayout201.xml"/><Relationship Id="rId12" Type="http://schemas.openxmlformats.org/officeDocument/2006/relationships/slideLayout" Target="../slideLayouts/slideLayout206.xml"/><Relationship Id="rId17" Type="http://schemas.openxmlformats.org/officeDocument/2006/relationships/slideLayout" Target="../slideLayouts/slideLayout211.xml"/><Relationship Id="rId2" Type="http://schemas.openxmlformats.org/officeDocument/2006/relationships/slideLayout" Target="../slideLayouts/slideLayout196.xml"/><Relationship Id="rId16" Type="http://schemas.openxmlformats.org/officeDocument/2006/relationships/slideLayout" Target="../slideLayouts/slideLayout210.xml"/><Relationship Id="rId20" Type="http://schemas.openxmlformats.org/officeDocument/2006/relationships/theme" Target="../theme/theme10.xml"/><Relationship Id="rId1" Type="http://schemas.openxmlformats.org/officeDocument/2006/relationships/slideLayout" Target="../slideLayouts/slideLayout195.xml"/><Relationship Id="rId6" Type="http://schemas.openxmlformats.org/officeDocument/2006/relationships/slideLayout" Target="../slideLayouts/slideLayout200.xml"/><Relationship Id="rId11" Type="http://schemas.openxmlformats.org/officeDocument/2006/relationships/slideLayout" Target="../slideLayouts/slideLayout205.xml"/><Relationship Id="rId5" Type="http://schemas.openxmlformats.org/officeDocument/2006/relationships/slideLayout" Target="../slideLayouts/slideLayout199.xml"/><Relationship Id="rId15" Type="http://schemas.openxmlformats.org/officeDocument/2006/relationships/slideLayout" Target="../slideLayouts/slideLayout209.xml"/><Relationship Id="rId10" Type="http://schemas.openxmlformats.org/officeDocument/2006/relationships/slideLayout" Target="../slideLayouts/slideLayout204.xml"/><Relationship Id="rId19" Type="http://schemas.openxmlformats.org/officeDocument/2006/relationships/slideLayout" Target="../slideLayouts/slideLayout213.xml"/><Relationship Id="rId4" Type="http://schemas.openxmlformats.org/officeDocument/2006/relationships/slideLayout" Target="../slideLayouts/slideLayout198.xml"/><Relationship Id="rId9" Type="http://schemas.openxmlformats.org/officeDocument/2006/relationships/slideLayout" Target="../slideLayouts/slideLayout203.xml"/><Relationship Id="rId14" Type="http://schemas.openxmlformats.org/officeDocument/2006/relationships/slideLayout" Target="../slideLayouts/slideLayout208.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21.xml"/><Relationship Id="rId13" Type="http://schemas.openxmlformats.org/officeDocument/2006/relationships/slideLayout" Target="../slideLayouts/slideLayout226.xml"/><Relationship Id="rId18" Type="http://schemas.openxmlformats.org/officeDocument/2006/relationships/slideLayout" Target="../slideLayouts/slideLayout231.xml"/><Relationship Id="rId3" Type="http://schemas.openxmlformats.org/officeDocument/2006/relationships/slideLayout" Target="../slideLayouts/slideLayout216.xml"/><Relationship Id="rId7" Type="http://schemas.openxmlformats.org/officeDocument/2006/relationships/slideLayout" Target="../slideLayouts/slideLayout220.xml"/><Relationship Id="rId12" Type="http://schemas.openxmlformats.org/officeDocument/2006/relationships/slideLayout" Target="../slideLayouts/slideLayout225.xml"/><Relationship Id="rId17" Type="http://schemas.openxmlformats.org/officeDocument/2006/relationships/slideLayout" Target="../slideLayouts/slideLayout230.xml"/><Relationship Id="rId2" Type="http://schemas.openxmlformats.org/officeDocument/2006/relationships/slideLayout" Target="../slideLayouts/slideLayout215.xml"/><Relationship Id="rId16" Type="http://schemas.openxmlformats.org/officeDocument/2006/relationships/slideLayout" Target="../slideLayouts/slideLayout229.xml"/><Relationship Id="rId20" Type="http://schemas.openxmlformats.org/officeDocument/2006/relationships/theme" Target="../theme/theme11.xml"/><Relationship Id="rId1" Type="http://schemas.openxmlformats.org/officeDocument/2006/relationships/slideLayout" Target="../slideLayouts/slideLayout214.xml"/><Relationship Id="rId6" Type="http://schemas.openxmlformats.org/officeDocument/2006/relationships/slideLayout" Target="../slideLayouts/slideLayout219.xml"/><Relationship Id="rId11" Type="http://schemas.openxmlformats.org/officeDocument/2006/relationships/slideLayout" Target="../slideLayouts/slideLayout224.xml"/><Relationship Id="rId5" Type="http://schemas.openxmlformats.org/officeDocument/2006/relationships/slideLayout" Target="../slideLayouts/slideLayout218.xml"/><Relationship Id="rId15" Type="http://schemas.openxmlformats.org/officeDocument/2006/relationships/slideLayout" Target="../slideLayouts/slideLayout228.xml"/><Relationship Id="rId10" Type="http://schemas.openxmlformats.org/officeDocument/2006/relationships/slideLayout" Target="../slideLayouts/slideLayout223.xml"/><Relationship Id="rId19" Type="http://schemas.openxmlformats.org/officeDocument/2006/relationships/slideLayout" Target="../slideLayouts/slideLayout232.xml"/><Relationship Id="rId4" Type="http://schemas.openxmlformats.org/officeDocument/2006/relationships/slideLayout" Target="../slideLayouts/slideLayout217.xml"/><Relationship Id="rId9" Type="http://schemas.openxmlformats.org/officeDocument/2006/relationships/slideLayout" Target="../slideLayouts/slideLayout222.xml"/><Relationship Id="rId14" Type="http://schemas.openxmlformats.org/officeDocument/2006/relationships/slideLayout" Target="../slideLayouts/slideLayout227.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240.xml"/><Relationship Id="rId13" Type="http://schemas.openxmlformats.org/officeDocument/2006/relationships/slideLayout" Target="../slideLayouts/slideLayout245.xml"/><Relationship Id="rId18" Type="http://schemas.openxmlformats.org/officeDocument/2006/relationships/slideLayout" Target="../slideLayouts/slideLayout250.xml"/><Relationship Id="rId26" Type="http://schemas.openxmlformats.org/officeDocument/2006/relationships/slideLayout" Target="../slideLayouts/slideLayout258.xml"/><Relationship Id="rId3" Type="http://schemas.openxmlformats.org/officeDocument/2006/relationships/slideLayout" Target="../slideLayouts/slideLayout235.xml"/><Relationship Id="rId21" Type="http://schemas.openxmlformats.org/officeDocument/2006/relationships/slideLayout" Target="../slideLayouts/slideLayout253.xml"/><Relationship Id="rId7" Type="http://schemas.openxmlformats.org/officeDocument/2006/relationships/slideLayout" Target="../slideLayouts/slideLayout239.xml"/><Relationship Id="rId12" Type="http://schemas.openxmlformats.org/officeDocument/2006/relationships/slideLayout" Target="../slideLayouts/slideLayout244.xml"/><Relationship Id="rId17" Type="http://schemas.openxmlformats.org/officeDocument/2006/relationships/slideLayout" Target="../slideLayouts/slideLayout249.xml"/><Relationship Id="rId25" Type="http://schemas.openxmlformats.org/officeDocument/2006/relationships/slideLayout" Target="../slideLayouts/slideLayout257.xml"/><Relationship Id="rId33" Type="http://schemas.openxmlformats.org/officeDocument/2006/relationships/theme" Target="../theme/theme12.xml"/><Relationship Id="rId2" Type="http://schemas.openxmlformats.org/officeDocument/2006/relationships/slideLayout" Target="../slideLayouts/slideLayout234.xml"/><Relationship Id="rId16" Type="http://schemas.openxmlformats.org/officeDocument/2006/relationships/slideLayout" Target="../slideLayouts/slideLayout248.xml"/><Relationship Id="rId20" Type="http://schemas.openxmlformats.org/officeDocument/2006/relationships/slideLayout" Target="../slideLayouts/slideLayout252.xml"/><Relationship Id="rId29" Type="http://schemas.openxmlformats.org/officeDocument/2006/relationships/slideLayout" Target="../slideLayouts/slideLayout261.xml"/><Relationship Id="rId1" Type="http://schemas.openxmlformats.org/officeDocument/2006/relationships/slideLayout" Target="../slideLayouts/slideLayout233.xml"/><Relationship Id="rId6" Type="http://schemas.openxmlformats.org/officeDocument/2006/relationships/slideLayout" Target="../slideLayouts/slideLayout238.xml"/><Relationship Id="rId11" Type="http://schemas.openxmlformats.org/officeDocument/2006/relationships/slideLayout" Target="../slideLayouts/slideLayout243.xml"/><Relationship Id="rId24" Type="http://schemas.openxmlformats.org/officeDocument/2006/relationships/slideLayout" Target="../slideLayouts/slideLayout256.xml"/><Relationship Id="rId32" Type="http://schemas.openxmlformats.org/officeDocument/2006/relationships/slideLayout" Target="../slideLayouts/slideLayout264.xml"/><Relationship Id="rId5" Type="http://schemas.openxmlformats.org/officeDocument/2006/relationships/slideLayout" Target="../slideLayouts/slideLayout237.xml"/><Relationship Id="rId15" Type="http://schemas.openxmlformats.org/officeDocument/2006/relationships/slideLayout" Target="../slideLayouts/slideLayout247.xml"/><Relationship Id="rId23" Type="http://schemas.openxmlformats.org/officeDocument/2006/relationships/slideLayout" Target="../slideLayouts/slideLayout255.xml"/><Relationship Id="rId28" Type="http://schemas.openxmlformats.org/officeDocument/2006/relationships/slideLayout" Target="../slideLayouts/slideLayout260.xml"/><Relationship Id="rId10" Type="http://schemas.openxmlformats.org/officeDocument/2006/relationships/slideLayout" Target="../slideLayouts/slideLayout242.xml"/><Relationship Id="rId19" Type="http://schemas.openxmlformats.org/officeDocument/2006/relationships/slideLayout" Target="../slideLayouts/slideLayout251.xml"/><Relationship Id="rId31" Type="http://schemas.openxmlformats.org/officeDocument/2006/relationships/slideLayout" Target="../slideLayouts/slideLayout263.xml"/><Relationship Id="rId4" Type="http://schemas.openxmlformats.org/officeDocument/2006/relationships/slideLayout" Target="../slideLayouts/slideLayout236.xml"/><Relationship Id="rId9" Type="http://schemas.openxmlformats.org/officeDocument/2006/relationships/slideLayout" Target="../slideLayouts/slideLayout241.xml"/><Relationship Id="rId14" Type="http://schemas.openxmlformats.org/officeDocument/2006/relationships/slideLayout" Target="../slideLayouts/slideLayout246.xml"/><Relationship Id="rId22" Type="http://schemas.openxmlformats.org/officeDocument/2006/relationships/slideLayout" Target="../slideLayouts/slideLayout254.xml"/><Relationship Id="rId27" Type="http://schemas.openxmlformats.org/officeDocument/2006/relationships/slideLayout" Target="../slideLayouts/slideLayout259.xml"/><Relationship Id="rId30" Type="http://schemas.openxmlformats.org/officeDocument/2006/relationships/slideLayout" Target="../slideLayouts/slideLayout262.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272.xml"/><Relationship Id="rId13" Type="http://schemas.openxmlformats.org/officeDocument/2006/relationships/slideLayout" Target="../slideLayouts/slideLayout277.xml"/><Relationship Id="rId18" Type="http://schemas.openxmlformats.org/officeDocument/2006/relationships/slideLayout" Target="../slideLayouts/slideLayout282.xml"/><Relationship Id="rId26" Type="http://schemas.openxmlformats.org/officeDocument/2006/relationships/slideLayout" Target="../slideLayouts/slideLayout290.xml"/><Relationship Id="rId3" Type="http://schemas.openxmlformats.org/officeDocument/2006/relationships/slideLayout" Target="../slideLayouts/slideLayout267.xml"/><Relationship Id="rId21" Type="http://schemas.openxmlformats.org/officeDocument/2006/relationships/slideLayout" Target="../slideLayouts/slideLayout285.xml"/><Relationship Id="rId7" Type="http://schemas.openxmlformats.org/officeDocument/2006/relationships/slideLayout" Target="../slideLayouts/slideLayout271.xml"/><Relationship Id="rId12" Type="http://schemas.openxmlformats.org/officeDocument/2006/relationships/slideLayout" Target="../slideLayouts/slideLayout276.xml"/><Relationship Id="rId17" Type="http://schemas.openxmlformats.org/officeDocument/2006/relationships/slideLayout" Target="../slideLayouts/slideLayout281.xml"/><Relationship Id="rId25" Type="http://schemas.openxmlformats.org/officeDocument/2006/relationships/slideLayout" Target="../slideLayouts/slideLayout289.xml"/><Relationship Id="rId2" Type="http://schemas.openxmlformats.org/officeDocument/2006/relationships/slideLayout" Target="../slideLayouts/slideLayout266.xml"/><Relationship Id="rId16" Type="http://schemas.openxmlformats.org/officeDocument/2006/relationships/slideLayout" Target="../slideLayouts/slideLayout280.xml"/><Relationship Id="rId20" Type="http://schemas.openxmlformats.org/officeDocument/2006/relationships/slideLayout" Target="../slideLayouts/slideLayout284.xml"/><Relationship Id="rId29" Type="http://schemas.openxmlformats.org/officeDocument/2006/relationships/slideLayout" Target="../slideLayouts/slideLayout293.xml"/><Relationship Id="rId1" Type="http://schemas.openxmlformats.org/officeDocument/2006/relationships/slideLayout" Target="../slideLayouts/slideLayout265.xml"/><Relationship Id="rId6" Type="http://schemas.openxmlformats.org/officeDocument/2006/relationships/slideLayout" Target="../slideLayouts/slideLayout270.xml"/><Relationship Id="rId11" Type="http://schemas.openxmlformats.org/officeDocument/2006/relationships/slideLayout" Target="../slideLayouts/slideLayout275.xml"/><Relationship Id="rId24" Type="http://schemas.openxmlformats.org/officeDocument/2006/relationships/slideLayout" Target="../slideLayouts/slideLayout288.xml"/><Relationship Id="rId32" Type="http://schemas.openxmlformats.org/officeDocument/2006/relationships/theme" Target="../theme/theme13.xml"/><Relationship Id="rId5" Type="http://schemas.openxmlformats.org/officeDocument/2006/relationships/slideLayout" Target="../slideLayouts/slideLayout269.xml"/><Relationship Id="rId15" Type="http://schemas.openxmlformats.org/officeDocument/2006/relationships/slideLayout" Target="../slideLayouts/slideLayout279.xml"/><Relationship Id="rId23" Type="http://schemas.openxmlformats.org/officeDocument/2006/relationships/slideLayout" Target="../slideLayouts/slideLayout287.xml"/><Relationship Id="rId28" Type="http://schemas.openxmlformats.org/officeDocument/2006/relationships/slideLayout" Target="../slideLayouts/slideLayout292.xml"/><Relationship Id="rId10" Type="http://schemas.openxmlformats.org/officeDocument/2006/relationships/slideLayout" Target="../slideLayouts/slideLayout274.xml"/><Relationship Id="rId19" Type="http://schemas.openxmlformats.org/officeDocument/2006/relationships/slideLayout" Target="../slideLayouts/slideLayout283.xml"/><Relationship Id="rId31" Type="http://schemas.openxmlformats.org/officeDocument/2006/relationships/slideLayout" Target="../slideLayouts/slideLayout295.xml"/><Relationship Id="rId4" Type="http://schemas.openxmlformats.org/officeDocument/2006/relationships/slideLayout" Target="../slideLayouts/slideLayout268.xml"/><Relationship Id="rId9" Type="http://schemas.openxmlformats.org/officeDocument/2006/relationships/slideLayout" Target="../slideLayouts/slideLayout273.xml"/><Relationship Id="rId14" Type="http://schemas.openxmlformats.org/officeDocument/2006/relationships/slideLayout" Target="../slideLayouts/slideLayout278.xml"/><Relationship Id="rId22" Type="http://schemas.openxmlformats.org/officeDocument/2006/relationships/slideLayout" Target="../slideLayouts/slideLayout286.xml"/><Relationship Id="rId27" Type="http://schemas.openxmlformats.org/officeDocument/2006/relationships/slideLayout" Target="../slideLayouts/slideLayout291.xml"/><Relationship Id="rId30" Type="http://schemas.openxmlformats.org/officeDocument/2006/relationships/slideLayout" Target="../slideLayouts/slideLayout294.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303.xml"/><Relationship Id="rId13" Type="http://schemas.openxmlformats.org/officeDocument/2006/relationships/slideLayout" Target="../slideLayouts/slideLayout308.xml"/><Relationship Id="rId18" Type="http://schemas.openxmlformats.org/officeDocument/2006/relationships/slideLayout" Target="../slideLayouts/slideLayout313.xml"/><Relationship Id="rId26" Type="http://schemas.openxmlformats.org/officeDocument/2006/relationships/slideLayout" Target="../slideLayouts/slideLayout321.xml"/><Relationship Id="rId3" Type="http://schemas.openxmlformats.org/officeDocument/2006/relationships/slideLayout" Target="../slideLayouts/slideLayout298.xml"/><Relationship Id="rId21" Type="http://schemas.openxmlformats.org/officeDocument/2006/relationships/slideLayout" Target="../slideLayouts/slideLayout316.xml"/><Relationship Id="rId7" Type="http://schemas.openxmlformats.org/officeDocument/2006/relationships/slideLayout" Target="../slideLayouts/slideLayout302.xml"/><Relationship Id="rId12" Type="http://schemas.openxmlformats.org/officeDocument/2006/relationships/slideLayout" Target="../slideLayouts/slideLayout307.xml"/><Relationship Id="rId17" Type="http://schemas.openxmlformats.org/officeDocument/2006/relationships/slideLayout" Target="../slideLayouts/slideLayout312.xml"/><Relationship Id="rId25" Type="http://schemas.openxmlformats.org/officeDocument/2006/relationships/slideLayout" Target="../slideLayouts/slideLayout320.xml"/><Relationship Id="rId2" Type="http://schemas.openxmlformats.org/officeDocument/2006/relationships/slideLayout" Target="../slideLayouts/slideLayout297.xml"/><Relationship Id="rId16" Type="http://schemas.openxmlformats.org/officeDocument/2006/relationships/slideLayout" Target="../slideLayouts/slideLayout311.xml"/><Relationship Id="rId20" Type="http://schemas.openxmlformats.org/officeDocument/2006/relationships/slideLayout" Target="../slideLayouts/slideLayout315.xml"/><Relationship Id="rId29" Type="http://schemas.openxmlformats.org/officeDocument/2006/relationships/slideLayout" Target="../slideLayouts/slideLayout324.xml"/><Relationship Id="rId1" Type="http://schemas.openxmlformats.org/officeDocument/2006/relationships/slideLayout" Target="../slideLayouts/slideLayout296.xml"/><Relationship Id="rId6" Type="http://schemas.openxmlformats.org/officeDocument/2006/relationships/slideLayout" Target="../slideLayouts/slideLayout301.xml"/><Relationship Id="rId11" Type="http://schemas.openxmlformats.org/officeDocument/2006/relationships/slideLayout" Target="../slideLayouts/slideLayout306.xml"/><Relationship Id="rId24" Type="http://schemas.openxmlformats.org/officeDocument/2006/relationships/slideLayout" Target="../slideLayouts/slideLayout319.xml"/><Relationship Id="rId32" Type="http://schemas.openxmlformats.org/officeDocument/2006/relationships/theme" Target="../theme/theme14.xml"/><Relationship Id="rId5" Type="http://schemas.openxmlformats.org/officeDocument/2006/relationships/slideLayout" Target="../slideLayouts/slideLayout300.xml"/><Relationship Id="rId15" Type="http://schemas.openxmlformats.org/officeDocument/2006/relationships/slideLayout" Target="../slideLayouts/slideLayout310.xml"/><Relationship Id="rId23" Type="http://schemas.openxmlformats.org/officeDocument/2006/relationships/slideLayout" Target="../slideLayouts/slideLayout318.xml"/><Relationship Id="rId28" Type="http://schemas.openxmlformats.org/officeDocument/2006/relationships/slideLayout" Target="../slideLayouts/slideLayout323.xml"/><Relationship Id="rId10" Type="http://schemas.openxmlformats.org/officeDocument/2006/relationships/slideLayout" Target="../slideLayouts/slideLayout305.xml"/><Relationship Id="rId19" Type="http://schemas.openxmlformats.org/officeDocument/2006/relationships/slideLayout" Target="../slideLayouts/slideLayout314.xml"/><Relationship Id="rId31" Type="http://schemas.openxmlformats.org/officeDocument/2006/relationships/slideLayout" Target="../slideLayouts/slideLayout326.xml"/><Relationship Id="rId4" Type="http://schemas.openxmlformats.org/officeDocument/2006/relationships/slideLayout" Target="../slideLayouts/slideLayout299.xml"/><Relationship Id="rId9" Type="http://schemas.openxmlformats.org/officeDocument/2006/relationships/slideLayout" Target="../slideLayouts/slideLayout304.xml"/><Relationship Id="rId14" Type="http://schemas.openxmlformats.org/officeDocument/2006/relationships/slideLayout" Target="../slideLayouts/slideLayout309.xml"/><Relationship Id="rId22" Type="http://schemas.openxmlformats.org/officeDocument/2006/relationships/slideLayout" Target="../slideLayouts/slideLayout317.xml"/><Relationship Id="rId27" Type="http://schemas.openxmlformats.org/officeDocument/2006/relationships/slideLayout" Target="../slideLayouts/slideLayout322.xml"/><Relationship Id="rId30" Type="http://schemas.openxmlformats.org/officeDocument/2006/relationships/slideLayout" Target="../slideLayouts/slideLayout325.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334.xml"/><Relationship Id="rId13" Type="http://schemas.openxmlformats.org/officeDocument/2006/relationships/slideLayout" Target="../slideLayouts/slideLayout339.xml"/><Relationship Id="rId18" Type="http://schemas.openxmlformats.org/officeDocument/2006/relationships/slideLayout" Target="../slideLayouts/slideLayout344.xml"/><Relationship Id="rId26" Type="http://schemas.openxmlformats.org/officeDocument/2006/relationships/slideLayout" Target="../slideLayouts/slideLayout352.xml"/><Relationship Id="rId3" Type="http://schemas.openxmlformats.org/officeDocument/2006/relationships/slideLayout" Target="../slideLayouts/slideLayout329.xml"/><Relationship Id="rId21" Type="http://schemas.openxmlformats.org/officeDocument/2006/relationships/slideLayout" Target="../slideLayouts/slideLayout347.xml"/><Relationship Id="rId7" Type="http://schemas.openxmlformats.org/officeDocument/2006/relationships/slideLayout" Target="../slideLayouts/slideLayout333.xml"/><Relationship Id="rId12" Type="http://schemas.openxmlformats.org/officeDocument/2006/relationships/slideLayout" Target="../slideLayouts/slideLayout338.xml"/><Relationship Id="rId17" Type="http://schemas.openxmlformats.org/officeDocument/2006/relationships/slideLayout" Target="../slideLayouts/slideLayout343.xml"/><Relationship Id="rId25" Type="http://schemas.openxmlformats.org/officeDocument/2006/relationships/slideLayout" Target="../slideLayouts/slideLayout351.xml"/><Relationship Id="rId2" Type="http://schemas.openxmlformats.org/officeDocument/2006/relationships/slideLayout" Target="../slideLayouts/slideLayout328.xml"/><Relationship Id="rId16" Type="http://schemas.openxmlformats.org/officeDocument/2006/relationships/slideLayout" Target="../slideLayouts/slideLayout342.xml"/><Relationship Id="rId20" Type="http://schemas.openxmlformats.org/officeDocument/2006/relationships/slideLayout" Target="../slideLayouts/slideLayout346.xml"/><Relationship Id="rId29" Type="http://schemas.openxmlformats.org/officeDocument/2006/relationships/slideLayout" Target="../slideLayouts/slideLayout355.xml"/><Relationship Id="rId1" Type="http://schemas.openxmlformats.org/officeDocument/2006/relationships/slideLayout" Target="../slideLayouts/slideLayout327.xml"/><Relationship Id="rId6" Type="http://schemas.openxmlformats.org/officeDocument/2006/relationships/slideLayout" Target="../slideLayouts/slideLayout332.xml"/><Relationship Id="rId11" Type="http://schemas.openxmlformats.org/officeDocument/2006/relationships/slideLayout" Target="../slideLayouts/slideLayout337.xml"/><Relationship Id="rId24" Type="http://schemas.openxmlformats.org/officeDocument/2006/relationships/slideLayout" Target="../slideLayouts/slideLayout350.xml"/><Relationship Id="rId32" Type="http://schemas.openxmlformats.org/officeDocument/2006/relationships/theme" Target="../theme/theme15.xml"/><Relationship Id="rId5" Type="http://schemas.openxmlformats.org/officeDocument/2006/relationships/slideLayout" Target="../slideLayouts/slideLayout331.xml"/><Relationship Id="rId15" Type="http://schemas.openxmlformats.org/officeDocument/2006/relationships/slideLayout" Target="../slideLayouts/slideLayout341.xml"/><Relationship Id="rId23" Type="http://schemas.openxmlformats.org/officeDocument/2006/relationships/slideLayout" Target="../slideLayouts/slideLayout349.xml"/><Relationship Id="rId28" Type="http://schemas.openxmlformats.org/officeDocument/2006/relationships/slideLayout" Target="../slideLayouts/slideLayout354.xml"/><Relationship Id="rId10" Type="http://schemas.openxmlformats.org/officeDocument/2006/relationships/slideLayout" Target="../slideLayouts/slideLayout336.xml"/><Relationship Id="rId19" Type="http://schemas.openxmlformats.org/officeDocument/2006/relationships/slideLayout" Target="../slideLayouts/slideLayout345.xml"/><Relationship Id="rId31" Type="http://schemas.openxmlformats.org/officeDocument/2006/relationships/slideLayout" Target="../slideLayouts/slideLayout357.xml"/><Relationship Id="rId4" Type="http://schemas.openxmlformats.org/officeDocument/2006/relationships/slideLayout" Target="../slideLayouts/slideLayout330.xml"/><Relationship Id="rId9" Type="http://schemas.openxmlformats.org/officeDocument/2006/relationships/slideLayout" Target="../slideLayouts/slideLayout335.xml"/><Relationship Id="rId14" Type="http://schemas.openxmlformats.org/officeDocument/2006/relationships/slideLayout" Target="../slideLayouts/slideLayout340.xml"/><Relationship Id="rId22" Type="http://schemas.openxmlformats.org/officeDocument/2006/relationships/slideLayout" Target="../slideLayouts/slideLayout348.xml"/><Relationship Id="rId27" Type="http://schemas.openxmlformats.org/officeDocument/2006/relationships/slideLayout" Target="../slideLayouts/slideLayout353.xml"/><Relationship Id="rId30" Type="http://schemas.openxmlformats.org/officeDocument/2006/relationships/slideLayout" Target="../slideLayouts/slideLayout356.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365.xml"/><Relationship Id="rId13" Type="http://schemas.openxmlformats.org/officeDocument/2006/relationships/slideLayout" Target="../slideLayouts/slideLayout370.xml"/><Relationship Id="rId18" Type="http://schemas.openxmlformats.org/officeDocument/2006/relationships/slideLayout" Target="../slideLayouts/slideLayout375.xml"/><Relationship Id="rId3" Type="http://schemas.openxmlformats.org/officeDocument/2006/relationships/slideLayout" Target="../slideLayouts/slideLayout360.xml"/><Relationship Id="rId7" Type="http://schemas.openxmlformats.org/officeDocument/2006/relationships/slideLayout" Target="../slideLayouts/slideLayout364.xml"/><Relationship Id="rId12" Type="http://schemas.openxmlformats.org/officeDocument/2006/relationships/slideLayout" Target="../slideLayouts/slideLayout369.xml"/><Relationship Id="rId17" Type="http://schemas.openxmlformats.org/officeDocument/2006/relationships/slideLayout" Target="../slideLayouts/slideLayout374.xml"/><Relationship Id="rId2" Type="http://schemas.openxmlformats.org/officeDocument/2006/relationships/slideLayout" Target="../slideLayouts/slideLayout359.xml"/><Relationship Id="rId16" Type="http://schemas.openxmlformats.org/officeDocument/2006/relationships/slideLayout" Target="../slideLayouts/slideLayout373.xml"/><Relationship Id="rId1" Type="http://schemas.openxmlformats.org/officeDocument/2006/relationships/slideLayout" Target="../slideLayouts/slideLayout358.xml"/><Relationship Id="rId6" Type="http://schemas.openxmlformats.org/officeDocument/2006/relationships/slideLayout" Target="../slideLayouts/slideLayout363.xml"/><Relationship Id="rId11" Type="http://schemas.openxmlformats.org/officeDocument/2006/relationships/slideLayout" Target="../slideLayouts/slideLayout368.xml"/><Relationship Id="rId5" Type="http://schemas.openxmlformats.org/officeDocument/2006/relationships/slideLayout" Target="../slideLayouts/slideLayout362.xml"/><Relationship Id="rId15" Type="http://schemas.openxmlformats.org/officeDocument/2006/relationships/slideLayout" Target="../slideLayouts/slideLayout372.xml"/><Relationship Id="rId10" Type="http://schemas.openxmlformats.org/officeDocument/2006/relationships/slideLayout" Target="../slideLayouts/slideLayout367.xml"/><Relationship Id="rId19" Type="http://schemas.openxmlformats.org/officeDocument/2006/relationships/theme" Target="../theme/theme16.xml"/><Relationship Id="rId4" Type="http://schemas.openxmlformats.org/officeDocument/2006/relationships/slideLayout" Target="../slideLayouts/slideLayout361.xml"/><Relationship Id="rId9" Type="http://schemas.openxmlformats.org/officeDocument/2006/relationships/slideLayout" Target="../slideLayouts/slideLayout366.xml"/><Relationship Id="rId14" Type="http://schemas.openxmlformats.org/officeDocument/2006/relationships/slideLayout" Target="../slideLayouts/slideLayout371.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383.xml"/><Relationship Id="rId13" Type="http://schemas.openxmlformats.org/officeDocument/2006/relationships/slideLayout" Target="../slideLayouts/slideLayout388.xml"/><Relationship Id="rId18" Type="http://schemas.openxmlformats.org/officeDocument/2006/relationships/slideLayout" Target="../slideLayouts/slideLayout393.xml"/><Relationship Id="rId3" Type="http://schemas.openxmlformats.org/officeDocument/2006/relationships/slideLayout" Target="../slideLayouts/slideLayout378.xml"/><Relationship Id="rId7" Type="http://schemas.openxmlformats.org/officeDocument/2006/relationships/slideLayout" Target="../slideLayouts/slideLayout382.xml"/><Relationship Id="rId12" Type="http://schemas.openxmlformats.org/officeDocument/2006/relationships/slideLayout" Target="../slideLayouts/slideLayout387.xml"/><Relationship Id="rId17" Type="http://schemas.openxmlformats.org/officeDocument/2006/relationships/slideLayout" Target="../slideLayouts/slideLayout392.xml"/><Relationship Id="rId2" Type="http://schemas.openxmlformats.org/officeDocument/2006/relationships/slideLayout" Target="../slideLayouts/slideLayout377.xml"/><Relationship Id="rId16" Type="http://schemas.openxmlformats.org/officeDocument/2006/relationships/slideLayout" Target="../slideLayouts/slideLayout391.xml"/><Relationship Id="rId20" Type="http://schemas.openxmlformats.org/officeDocument/2006/relationships/theme" Target="../theme/theme17.xml"/><Relationship Id="rId1" Type="http://schemas.openxmlformats.org/officeDocument/2006/relationships/slideLayout" Target="../slideLayouts/slideLayout376.xml"/><Relationship Id="rId6" Type="http://schemas.openxmlformats.org/officeDocument/2006/relationships/slideLayout" Target="../slideLayouts/slideLayout381.xml"/><Relationship Id="rId11" Type="http://schemas.openxmlformats.org/officeDocument/2006/relationships/slideLayout" Target="../slideLayouts/slideLayout386.xml"/><Relationship Id="rId5" Type="http://schemas.openxmlformats.org/officeDocument/2006/relationships/slideLayout" Target="../slideLayouts/slideLayout380.xml"/><Relationship Id="rId15" Type="http://schemas.openxmlformats.org/officeDocument/2006/relationships/slideLayout" Target="../slideLayouts/slideLayout390.xml"/><Relationship Id="rId10" Type="http://schemas.openxmlformats.org/officeDocument/2006/relationships/slideLayout" Target="../slideLayouts/slideLayout385.xml"/><Relationship Id="rId19" Type="http://schemas.openxmlformats.org/officeDocument/2006/relationships/slideLayout" Target="../slideLayouts/slideLayout394.xml"/><Relationship Id="rId4" Type="http://schemas.openxmlformats.org/officeDocument/2006/relationships/slideLayout" Target="../slideLayouts/slideLayout379.xml"/><Relationship Id="rId9" Type="http://schemas.openxmlformats.org/officeDocument/2006/relationships/slideLayout" Target="../slideLayouts/slideLayout384.xml"/><Relationship Id="rId14" Type="http://schemas.openxmlformats.org/officeDocument/2006/relationships/slideLayout" Target="../slideLayouts/slideLayout389.xml"/></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402.xml"/><Relationship Id="rId13" Type="http://schemas.openxmlformats.org/officeDocument/2006/relationships/slideLayout" Target="../slideLayouts/slideLayout407.xml"/><Relationship Id="rId18" Type="http://schemas.openxmlformats.org/officeDocument/2006/relationships/slideLayout" Target="../slideLayouts/slideLayout412.xml"/><Relationship Id="rId3" Type="http://schemas.openxmlformats.org/officeDocument/2006/relationships/slideLayout" Target="../slideLayouts/slideLayout397.xml"/><Relationship Id="rId7" Type="http://schemas.openxmlformats.org/officeDocument/2006/relationships/slideLayout" Target="../slideLayouts/slideLayout401.xml"/><Relationship Id="rId12" Type="http://schemas.openxmlformats.org/officeDocument/2006/relationships/slideLayout" Target="../slideLayouts/slideLayout406.xml"/><Relationship Id="rId17" Type="http://schemas.openxmlformats.org/officeDocument/2006/relationships/slideLayout" Target="../slideLayouts/slideLayout411.xml"/><Relationship Id="rId2" Type="http://schemas.openxmlformats.org/officeDocument/2006/relationships/slideLayout" Target="../slideLayouts/slideLayout396.xml"/><Relationship Id="rId16" Type="http://schemas.openxmlformats.org/officeDocument/2006/relationships/slideLayout" Target="../slideLayouts/slideLayout410.xml"/><Relationship Id="rId1" Type="http://schemas.openxmlformats.org/officeDocument/2006/relationships/slideLayout" Target="../slideLayouts/slideLayout395.xml"/><Relationship Id="rId6" Type="http://schemas.openxmlformats.org/officeDocument/2006/relationships/slideLayout" Target="../slideLayouts/slideLayout400.xml"/><Relationship Id="rId11" Type="http://schemas.openxmlformats.org/officeDocument/2006/relationships/slideLayout" Target="../slideLayouts/slideLayout405.xml"/><Relationship Id="rId5" Type="http://schemas.openxmlformats.org/officeDocument/2006/relationships/slideLayout" Target="../slideLayouts/slideLayout399.xml"/><Relationship Id="rId15" Type="http://schemas.openxmlformats.org/officeDocument/2006/relationships/slideLayout" Target="../slideLayouts/slideLayout409.xml"/><Relationship Id="rId10" Type="http://schemas.openxmlformats.org/officeDocument/2006/relationships/slideLayout" Target="../slideLayouts/slideLayout404.xml"/><Relationship Id="rId19" Type="http://schemas.openxmlformats.org/officeDocument/2006/relationships/theme" Target="../theme/theme18.xml"/><Relationship Id="rId4" Type="http://schemas.openxmlformats.org/officeDocument/2006/relationships/slideLayout" Target="../slideLayouts/slideLayout398.xml"/><Relationship Id="rId9" Type="http://schemas.openxmlformats.org/officeDocument/2006/relationships/slideLayout" Target="../slideLayouts/slideLayout403.xml"/><Relationship Id="rId14" Type="http://schemas.openxmlformats.org/officeDocument/2006/relationships/slideLayout" Target="../slideLayouts/slideLayout408.xml"/></Relationships>
</file>

<file path=ppt/slideMasters/_rels/slideMaster19.xml.rels><?xml version="1.0" encoding="UTF-8" standalone="yes"?>
<Relationships xmlns="http://schemas.openxmlformats.org/package/2006/relationships"><Relationship Id="rId8" Type="http://schemas.openxmlformats.org/officeDocument/2006/relationships/slideLayout" Target="../slideLayouts/slideLayout420.xml"/><Relationship Id="rId13" Type="http://schemas.openxmlformats.org/officeDocument/2006/relationships/slideLayout" Target="../slideLayouts/slideLayout425.xml"/><Relationship Id="rId18" Type="http://schemas.openxmlformats.org/officeDocument/2006/relationships/slideLayout" Target="../slideLayouts/slideLayout430.xml"/><Relationship Id="rId3" Type="http://schemas.openxmlformats.org/officeDocument/2006/relationships/slideLayout" Target="../slideLayouts/slideLayout415.xml"/><Relationship Id="rId7" Type="http://schemas.openxmlformats.org/officeDocument/2006/relationships/slideLayout" Target="../slideLayouts/slideLayout419.xml"/><Relationship Id="rId12" Type="http://schemas.openxmlformats.org/officeDocument/2006/relationships/slideLayout" Target="../slideLayouts/slideLayout424.xml"/><Relationship Id="rId17" Type="http://schemas.openxmlformats.org/officeDocument/2006/relationships/slideLayout" Target="../slideLayouts/slideLayout429.xml"/><Relationship Id="rId2" Type="http://schemas.openxmlformats.org/officeDocument/2006/relationships/slideLayout" Target="../slideLayouts/slideLayout414.xml"/><Relationship Id="rId16" Type="http://schemas.openxmlformats.org/officeDocument/2006/relationships/slideLayout" Target="../slideLayouts/slideLayout428.xml"/><Relationship Id="rId20" Type="http://schemas.openxmlformats.org/officeDocument/2006/relationships/theme" Target="../theme/theme19.xml"/><Relationship Id="rId1" Type="http://schemas.openxmlformats.org/officeDocument/2006/relationships/slideLayout" Target="../slideLayouts/slideLayout413.xml"/><Relationship Id="rId6" Type="http://schemas.openxmlformats.org/officeDocument/2006/relationships/slideLayout" Target="../slideLayouts/slideLayout418.xml"/><Relationship Id="rId11" Type="http://schemas.openxmlformats.org/officeDocument/2006/relationships/slideLayout" Target="../slideLayouts/slideLayout423.xml"/><Relationship Id="rId5" Type="http://schemas.openxmlformats.org/officeDocument/2006/relationships/slideLayout" Target="../slideLayouts/slideLayout417.xml"/><Relationship Id="rId15" Type="http://schemas.openxmlformats.org/officeDocument/2006/relationships/slideLayout" Target="../slideLayouts/slideLayout427.xml"/><Relationship Id="rId10" Type="http://schemas.openxmlformats.org/officeDocument/2006/relationships/slideLayout" Target="../slideLayouts/slideLayout422.xml"/><Relationship Id="rId19" Type="http://schemas.openxmlformats.org/officeDocument/2006/relationships/slideLayout" Target="../slideLayouts/slideLayout431.xml"/><Relationship Id="rId4" Type="http://schemas.openxmlformats.org/officeDocument/2006/relationships/slideLayout" Target="../slideLayouts/slideLayout416.xml"/><Relationship Id="rId9" Type="http://schemas.openxmlformats.org/officeDocument/2006/relationships/slideLayout" Target="../slideLayouts/slideLayout421.xml"/><Relationship Id="rId14" Type="http://schemas.openxmlformats.org/officeDocument/2006/relationships/slideLayout" Target="../slideLayouts/slideLayout426.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slideLayout" Target="../slideLayouts/slideLayout55.xml"/><Relationship Id="rId3" Type="http://schemas.openxmlformats.org/officeDocument/2006/relationships/slideLayout" Target="../slideLayouts/slideLayout32.xml"/><Relationship Id="rId21" Type="http://schemas.openxmlformats.org/officeDocument/2006/relationships/slideLayout" Target="../slideLayouts/slideLayout50.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slideLayout" Target="../slideLayouts/slideLayout54.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29" Type="http://schemas.openxmlformats.org/officeDocument/2006/relationships/slideLayout" Target="../slideLayouts/slideLayout58.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28" Type="http://schemas.openxmlformats.org/officeDocument/2006/relationships/slideLayout" Target="../slideLayouts/slideLayout57.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 Id="rId27" Type="http://schemas.openxmlformats.org/officeDocument/2006/relationships/slideLayout" Target="../slideLayouts/slideLayout56.xml"/><Relationship Id="rId30" Type="http://schemas.openxmlformats.org/officeDocument/2006/relationships/theme" Target="../theme/theme2.xml"/></Relationships>
</file>

<file path=ppt/slideMasters/_rels/slideMaster20.xml.rels><?xml version="1.0" encoding="UTF-8" standalone="yes"?>
<Relationships xmlns="http://schemas.openxmlformats.org/package/2006/relationships"><Relationship Id="rId8" Type="http://schemas.openxmlformats.org/officeDocument/2006/relationships/slideLayout" Target="../slideLayouts/slideLayout439.xml"/><Relationship Id="rId13" Type="http://schemas.openxmlformats.org/officeDocument/2006/relationships/slideLayout" Target="../slideLayouts/slideLayout444.xml"/><Relationship Id="rId18" Type="http://schemas.openxmlformats.org/officeDocument/2006/relationships/slideLayout" Target="../slideLayouts/slideLayout449.xml"/><Relationship Id="rId3" Type="http://schemas.openxmlformats.org/officeDocument/2006/relationships/slideLayout" Target="../slideLayouts/slideLayout434.xml"/><Relationship Id="rId7" Type="http://schemas.openxmlformats.org/officeDocument/2006/relationships/slideLayout" Target="../slideLayouts/slideLayout438.xml"/><Relationship Id="rId12" Type="http://schemas.openxmlformats.org/officeDocument/2006/relationships/slideLayout" Target="../slideLayouts/slideLayout443.xml"/><Relationship Id="rId17" Type="http://schemas.openxmlformats.org/officeDocument/2006/relationships/slideLayout" Target="../slideLayouts/slideLayout448.xml"/><Relationship Id="rId2" Type="http://schemas.openxmlformats.org/officeDocument/2006/relationships/slideLayout" Target="../slideLayouts/slideLayout433.xml"/><Relationship Id="rId16" Type="http://schemas.openxmlformats.org/officeDocument/2006/relationships/slideLayout" Target="../slideLayouts/slideLayout447.xml"/><Relationship Id="rId20" Type="http://schemas.openxmlformats.org/officeDocument/2006/relationships/theme" Target="../theme/theme20.xml"/><Relationship Id="rId1" Type="http://schemas.openxmlformats.org/officeDocument/2006/relationships/slideLayout" Target="../slideLayouts/slideLayout432.xml"/><Relationship Id="rId6" Type="http://schemas.openxmlformats.org/officeDocument/2006/relationships/slideLayout" Target="../slideLayouts/slideLayout437.xml"/><Relationship Id="rId11" Type="http://schemas.openxmlformats.org/officeDocument/2006/relationships/slideLayout" Target="../slideLayouts/slideLayout442.xml"/><Relationship Id="rId5" Type="http://schemas.openxmlformats.org/officeDocument/2006/relationships/slideLayout" Target="../slideLayouts/slideLayout436.xml"/><Relationship Id="rId15" Type="http://schemas.openxmlformats.org/officeDocument/2006/relationships/slideLayout" Target="../slideLayouts/slideLayout446.xml"/><Relationship Id="rId10" Type="http://schemas.openxmlformats.org/officeDocument/2006/relationships/slideLayout" Target="../slideLayouts/slideLayout441.xml"/><Relationship Id="rId19" Type="http://schemas.openxmlformats.org/officeDocument/2006/relationships/slideLayout" Target="../slideLayouts/slideLayout450.xml"/><Relationship Id="rId4" Type="http://schemas.openxmlformats.org/officeDocument/2006/relationships/slideLayout" Target="../slideLayouts/slideLayout435.xml"/><Relationship Id="rId9" Type="http://schemas.openxmlformats.org/officeDocument/2006/relationships/slideLayout" Target="../slideLayouts/slideLayout440.xml"/><Relationship Id="rId14" Type="http://schemas.openxmlformats.org/officeDocument/2006/relationships/slideLayout" Target="../slideLayouts/slideLayout445.xml"/></Relationships>
</file>

<file path=ppt/slideMasters/_rels/slideMaster21.xml.rels><?xml version="1.0" encoding="UTF-8" standalone="yes"?>
<Relationships xmlns="http://schemas.openxmlformats.org/package/2006/relationships"><Relationship Id="rId8" Type="http://schemas.openxmlformats.org/officeDocument/2006/relationships/slideLayout" Target="../slideLayouts/slideLayout458.xml"/><Relationship Id="rId13" Type="http://schemas.openxmlformats.org/officeDocument/2006/relationships/slideLayout" Target="../slideLayouts/slideLayout463.xml"/><Relationship Id="rId18" Type="http://schemas.openxmlformats.org/officeDocument/2006/relationships/slideLayout" Target="../slideLayouts/slideLayout468.xml"/><Relationship Id="rId3" Type="http://schemas.openxmlformats.org/officeDocument/2006/relationships/slideLayout" Target="../slideLayouts/slideLayout453.xml"/><Relationship Id="rId7" Type="http://schemas.openxmlformats.org/officeDocument/2006/relationships/slideLayout" Target="../slideLayouts/slideLayout457.xml"/><Relationship Id="rId12" Type="http://schemas.openxmlformats.org/officeDocument/2006/relationships/slideLayout" Target="../slideLayouts/slideLayout462.xml"/><Relationship Id="rId17" Type="http://schemas.openxmlformats.org/officeDocument/2006/relationships/slideLayout" Target="../slideLayouts/slideLayout467.xml"/><Relationship Id="rId2" Type="http://schemas.openxmlformats.org/officeDocument/2006/relationships/slideLayout" Target="../slideLayouts/slideLayout452.xml"/><Relationship Id="rId16" Type="http://schemas.openxmlformats.org/officeDocument/2006/relationships/slideLayout" Target="../slideLayouts/slideLayout466.xml"/><Relationship Id="rId1" Type="http://schemas.openxmlformats.org/officeDocument/2006/relationships/slideLayout" Target="../slideLayouts/slideLayout451.xml"/><Relationship Id="rId6" Type="http://schemas.openxmlformats.org/officeDocument/2006/relationships/slideLayout" Target="../slideLayouts/slideLayout456.xml"/><Relationship Id="rId11" Type="http://schemas.openxmlformats.org/officeDocument/2006/relationships/slideLayout" Target="../slideLayouts/slideLayout461.xml"/><Relationship Id="rId5" Type="http://schemas.openxmlformats.org/officeDocument/2006/relationships/slideLayout" Target="../slideLayouts/slideLayout455.xml"/><Relationship Id="rId15" Type="http://schemas.openxmlformats.org/officeDocument/2006/relationships/slideLayout" Target="../slideLayouts/slideLayout465.xml"/><Relationship Id="rId10" Type="http://schemas.openxmlformats.org/officeDocument/2006/relationships/slideLayout" Target="../slideLayouts/slideLayout460.xml"/><Relationship Id="rId19" Type="http://schemas.openxmlformats.org/officeDocument/2006/relationships/theme" Target="../theme/theme21.xml"/><Relationship Id="rId4" Type="http://schemas.openxmlformats.org/officeDocument/2006/relationships/slideLayout" Target="../slideLayouts/slideLayout454.xml"/><Relationship Id="rId9" Type="http://schemas.openxmlformats.org/officeDocument/2006/relationships/slideLayout" Target="../slideLayouts/slideLayout459.xml"/><Relationship Id="rId14" Type="http://schemas.openxmlformats.org/officeDocument/2006/relationships/slideLayout" Target="../slideLayouts/slideLayout464.xml"/></Relationships>
</file>

<file path=ppt/slideMasters/_rels/slideMaster22.xml.rels><?xml version="1.0" encoding="UTF-8" standalone="yes"?>
<Relationships xmlns="http://schemas.openxmlformats.org/package/2006/relationships"><Relationship Id="rId8" Type="http://schemas.openxmlformats.org/officeDocument/2006/relationships/slideLayout" Target="../slideLayouts/slideLayout476.xml"/><Relationship Id="rId13" Type="http://schemas.openxmlformats.org/officeDocument/2006/relationships/slideLayout" Target="../slideLayouts/slideLayout481.xml"/><Relationship Id="rId18" Type="http://schemas.openxmlformats.org/officeDocument/2006/relationships/slideLayout" Target="../slideLayouts/slideLayout486.xml"/><Relationship Id="rId3" Type="http://schemas.openxmlformats.org/officeDocument/2006/relationships/slideLayout" Target="../slideLayouts/slideLayout471.xml"/><Relationship Id="rId7" Type="http://schemas.openxmlformats.org/officeDocument/2006/relationships/slideLayout" Target="../slideLayouts/slideLayout475.xml"/><Relationship Id="rId12" Type="http://schemas.openxmlformats.org/officeDocument/2006/relationships/slideLayout" Target="../slideLayouts/slideLayout480.xml"/><Relationship Id="rId17" Type="http://schemas.openxmlformats.org/officeDocument/2006/relationships/slideLayout" Target="../slideLayouts/slideLayout485.xml"/><Relationship Id="rId2" Type="http://schemas.openxmlformats.org/officeDocument/2006/relationships/slideLayout" Target="../slideLayouts/slideLayout470.xml"/><Relationship Id="rId16" Type="http://schemas.openxmlformats.org/officeDocument/2006/relationships/slideLayout" Target="../slideLayouts/slideLayout484.xml"/><Relationship Id="rId20" Type="http://schemas.openxmlformats.org/officeDocument/2006/relationships/theme" Target="../theme/theme22.xml"/><Relationship Id="rId1" Type="http://schemas.openxmlformats.org/officeDocument/2006/relationships/slideLayout" Target="../slideLayouts/slideLayout469.xml"/><Relationship Id="rId6" Type="http://schemas.openxmlformats.org/officeDocument/2006/relationships/slideLayout" Target="../slideLayouts/slideLayout474.xml"/><Relationship Id="rId11" Type="http://schemas.openxmlformats.org/officeDocument/2006/relationships/slideLayout" Target="../slideLayouts/slideLayout479.xml"/><Relationship Id="rId5" Type="http://schemas.openxmlformats.org/officeDocument/2006/relationships/slideLayout" Target="../slideLayouts/slideLayout473.xml"/><Relationship Id="rId15" Type="http://schemas.openxmlformats.org/officeDocument/2006/relationships/slideLayout" Target="../slideLayouts/slideLayout483.xml"/><Relationship Id="rId10" Type="http://schemas.openxmlformats.org/officeDocument/2006/relationships/slideLayout" Target="../slideLayouts/slideLayout478.xml"/><Relationship Id="rId19" Type="http://schemas.openxmlformats.org/officeDocument/2006/relationships/slideLayout" Target="../slideLayouts/slideLayout487.xml"/><Relationship Id="rId4" Type="http://schemas.openxmlformats.org/officeDocument/2006/relationships/slideLayout" Target="../slideLayouts/slideLayout472.xml"/><Relationship Id="rId9" Type="http://schemas.openxmlformats.org/officeDocument/2006/relationships/slideLayout" Target="../slideLayouts/slideLayout477.xml"/><Relationship Id="rId14" Type="http://schemas.openxmlformats.org/officeDocument/2006/relationships/slideLayout" Target="../slideLayouts/slideLayout482.xml"/></Relationships>
</file>

<file path=ppt/slideMasters/_rels/slideMaster23.xml.rels><?xml version="1.0" encoding="UTF-8" standalone="yes"?>
<Relationships xmlns="http://schemas.openxmlformats.org/package/2006/relationships"><Relationship Id="rId8" Type="http://schemas.openxmlformats.org/officeDocument/2006/relationships/slideLayout" Target="../slideLayouts/slideLayout495.xml"/><Relationship Id="rId13" Type="http://schemas.openxmlformats.org/officeDocument/2006/relationships/slideLayout" Target="../slideLayouts/slideLayout500.xml"/><Relationship Id="rId18" Type="http://schemas.openxmlformats.org/officeDocument/2006/relationships/slideLayout" Target="../slideLayouts/slideLayout505.xml"/><Relationship Id="rId3" Type="http://schemas.openxmlformats.org/officeDocument/2006/relationships/slideLayout" Target="../slideLayouts/slideLayout490.xml"/><Relationship Id="rId7" Type="http://schemas.openxmlformats.org/officeDocument/2006/relationships/slideLayout" Target="../slideLayouts/slideLayout494.xml"/><Relationship Id="rId12" Type="http://schemas.openxmlformats.org/officeDocument/2006/relationships/slideLayout" Target="../slideLayouts/slideLayout499.xml"/><Relationship Id="rId17" Type="http://schemas.openxmlformats.org/officeDocument/2006/relationships/slideLayout" Target="../slideLayouts/slideLayout504.xml"/><Relationship Id="rId2" Type="http://schemas.openxmlformats.org/officeDocument/2006/relationships/slideLayout" Target="../slideLayouts/slideLayout489.xml"/><Relationship Id="rId16" Type="http://schemas.openxmlformats.org/officeDocument/2006/relationships/slideLayout" Target="../slideLayouts/slideLayout503.xml"/><Relationship Id="rId1" Type="http://schemas.openxmlformats.org/officeDocument/2006/relationships/slideLayout" Target="../slideLayouts/slideLayout488.xml"/><Relationship Id="rId6" Type="http://schemas.openxmlformats.org/officeDocument/2006/relationships/slideLayout" Target="../slideLayouts/slideLayout493.xml"/><Relationship Id="rId11" Type="http://schemas.openxmlformats.org/officeDocument/2006/relationships/slideLayout" Target="../slideLayouts/slideLayout498.xml"/><Relationship Id="rId5" Type="http://schemas.openxmlformats.org/officeDocument/2006/relationships/slideLayout" Target="../slideLayouts/slideLayout492.xml"/><Relationship Id="rId15" Type="http://schemas.openxmlformats.org/officeDocument/2006/relationships/slideLayout" Target="../slideLayouts/slideLayout502.xml"/><Relationship Id="rId10" Type="http://schemas.openxmlformats.org/officeDocument/2006/relationships/slideLayout" Target="../slideLayouts/slideLayout497.xml"/><Relationship Id="rId19" Type="http://schemas.openxmlformats.org/officeDocument/2006/relationships/theme" Target="../theme/theme23.xml"/><Relationship Id="rId4" Type="http://schemas.openxmlformats.org/officeDocument/2006/relationships/slideLayout" Target="../slideLayouts/slideLayout491.xml"/><Relationship Id="rId9" Type="http://schemas.openxmlformats.org/officeDocument/2006/relationships/slideLayout" Target="../slideLayouts/slideLayout496.xml"/><Relationship Id="rId14" Type="http://schemas.openxmlformats.org/officeDocument/2006/relationships/slideLayout" Target="../slideLayouts/slideLayout501.xml"/></Relationships>
</file>

<file path=ppt/slideMasters/_rels/slideMaster24.xml.rels><?xml version="1.0" encoding="UTF-8" standalone="yes"?>
<Relationships xmlns="http://schemas.openxmlformats.org/package/2006/relationships"><Relationship Id="rId8" Type="http://schemas.openxmlformats.org/officeDocument/2006/relationships/slideLayout" Target="../slideLayouts/slideLayout513.xml"/><Relationship Id="rId13" Type="http://schemas.openxmlformats.org/officeDocument/2006/relationships/slideLayout" Target="../slideLayouts/slideLayout518.xml"/><Relationship Id="rId18" Type="http://schemas.openxmlformats.org/officeDocument/2006/relationships/slideLayout" Target="../slideLayouts/slideLayout523.xml"/><Relationship Id="rId3" Type="http://schemas.openxmlformats.org/officeDocument/2006/relationships/slideLayout" Target="../slideLayouts/slideLayout508.xml"/><Relationship Id="rId7" Type="http://schemas.openxmlformats.org/officeDocument/2006/relationships/slideLayout" Target="../slideLayouts/slideLayout512.xml"/><Relationship Id="rId12" Type="http://schemas.openxmlformats.org/officeDocument/2006/relationships/slideLayout" Target="../slideLayouts/slideLayout517.xml"/><Relationship Id="rId17" Type="http://schemas.openxmlformats.org/officeDocument/2006/relationships/slideLayout" Target="../slideLayouts/slideLayout522.xml"/><Relationship Id="rId2" Type="http://schemas.openxmlformats.org/officeDocument/2006/relationships/slideLayout" Target="../slideLayouts/slideLayout507.xml"/><Relationship Id="rId16" Type="http://schemas.openxmlformats.org/officeDocument/2006/relationships/slideLayout" Target="../slideLayouts/slideLayout521.xml"/><Relationship Id="rId20" Type="http://schemas.openxmlformats.org/officeDocument/2006/relationships/theme" Target="../theme/theme24.xml"/><Relationship Id="rId1" Type="http://schemas.openxmlformats.org/officeDocument/2006/relationships/slideLayout" Target="../slideLayouts/slideLayout506.xml"/><Relationship Id="rId6" Type="http://schemas.openxmlformats.org/officeDocument/2006/relationships/slideLayout" Target="../slideLayouts/slideLayout511.xml"/><Relationship Id="rId11" Type="http://schemas.openxmlformats.org/officeDocument/2006/relationships/slideLayout" Target="../slideLayouts/slideLayout516.xml"/><Relationship Id="rId5" Type="http://schemas.openxmlformats.org/officeDocument/2006/relationships/slideLayout" Target="../slideLayouts/slideLayout510.xml"/><Relationship Id="rId15" Type="http://schemas.openxmlformats.org/officeDocument/2006/relationships/slideLayout" Target="../slideLayouts/slideLayout520.xml"/><Relationship Id="rId10" Type="http://schemas.openxmlformats.org/officeDocument/2006/relationships/slideLayout" Target="../slideLayouts/slideLayout515.xml"/><Relationship Id="rId19" Type="http://schemas.openxmlformats.org/officeDocument/2006/relationships/slideLayout" Target="../slideLayouts/slideLayout524.xml"/><Relationship Id="rId4" Type="http://schemas.openxmlformats.org/officeDocument/2006/relationships/slideLayout" Target="../slideLayouts/slideLayout509.xml"/><Relationship Id="rId9" Type="http://schemas.openxmlformats.org/officeDocument/2006/relationships/slideLayout" Target="../slideLayouts/slideLayout514.xml"/><Relationship Id="rId14" Type="http://schemas.openxmlformats.org/officeDocument/2006/relationships/slideLayout" Target="../slideLayouts/slideLayout519.xml"/></Relationships>
</file>

<file path=ppt/slideMasters/_rels/slideMaster25.xml.rels><?xml version="1.0" encoding="UTF-8" standalone="yes"?>
<Relationships xmlns="http://schemas.openxmlformats.org/package/2006/relationships"><Relationship Id="rId8" Type="http://schemas.openxmlformats.org/officeDocument/2006/relationships/slideLayout" Target="../slideLayouts/slideLayout532.xml"/><Relationship Id="rId13" Type="http://schemas.openxmlformats.org/officeDocument/2006/relationships/slideLayout" Target="../slideLayouts/slideLayout537.xml"/><Relationship Id="rId18" Type="http://schemas.openxmlformats.org/officeDocument/2006/relationships/image" Target="../media/image17.png"/><Relationship Id="rId3" Type="http://schemas.openxmlformats.org/officeDocument/2006/relationships/slideLayout" Target="../slideLayouts/slideLayout527.xml"/><Relationship Id="rId7" Type="http://schemas.openxmlformats.org/officeDocument/2006/relationships/slideLayout" Target="../slideLayouts/slideLayout531.xml"/><Relationship Id="rId12" Type="http://schemas.openxmlformats.org/officeDocument/2006/relationships/slideLayout" Target="../slideLayouts/slideLayout536.xml"/><Relationship Id="rId17" Type="http://schemas.openxmlformats.org/officeDocument/2006/relationships/theme" Target="../theme/theme25.xml"/><Relationship Id="rId2" Type="http://schemas.openxmlformats.org/officeDocument/2006/relationships/slideLayout" Target="../slideLayouts/slideLayout526.xml"/><Relationship Id="rId16" Type="http://schemas.openxmlformats.org/officeDocument/2006/relationships/slideLayout" Target="../slideLayouts/slideLayout540.xml"/><Relationship Id="rId1" Type="http://schemas.openxmlformats.org/officeDocument/2006/relationships/slideLayout" Target="../slideLayouts/slideLayout525.xml"/><Relationship Id="rId6" Type="http://schemas.openxmlformats.org/officeDocument/2006/relationships/slideLayout" Target="../slideLayouts/slideLayout530.xml"/><Relationship Id="rId11" Type="http://schemas.openxmlformats.org/officeDocument/2006/relationships/slideLayout" Target="../slideLayouts/slideLayout535.xml"/><Relationship Id="rId5" Type="http://schemas.openxmlformats.org/officeDocument/2006/relationships/slideLayout" Target="../slideLayouts/slideLayout529.xml"/><Relationship Id="rId15" Type="http://schemas.openxmlformats.org/officeDocument/2006/relationships/slideLayout" Target="../slideLayouts/slideLayout539.xml"/><Relationship Id="rId10" Type="http://schemas.openxmlformats.org/officeDocument/2006/relationships/slideLayout" Target="../slideLayouts/slideLayout534.xml"/><Relationship Id="rId19" Type="http://schemas.microsoft.com/office/2007/relationships/hdphoto" Target="../media/hdphoto2.wdp"/><Relationship Id="rId4" Type="http://schemas.openxmlformats.org/officeDocument/2006/relationships/slideLayout" Target="../slideLayouts/slideLayout528.xml"/><Relationship Id="rId9" Type="http://schemas.openxmlformats.org/officeDocument/2006/relationships/slideLayout" Target="../slideLayouts/slideLayout533.xml"/><Relationship Id="rId14" Type="http://schemas.openxmlformats.org/officeDocument/2006/relationships/slideLayout" Target="../slideLayouts/slideLayout538.xml"/></Relationships>
</file>

<file path=ppt/slideMasters/_rels/slideMaster26.xml.rels><?xml version="1.0" encoding="UTF-8" standalone="yes"?>
<Relationships xmlns="http://schemas.openxmlformats.org/package/2006/relationships"><Relationship Id="rId8" Type="http://schemas.openxmlformats.org/officeDocument/2006/relationships/slideLayout" Target="../slideLayouts/slideLayout548.xml"/><Relationship Id="rId13" Type="http://schemas.openxmlformats.org/officeDocument/2006/relationships/slideLayout" Target="../slideLayouts/slideLayout553.xml"/><Relationship Id="rId18" Type="http://schemas.openxmlformats.org/officeDocument/2006/relationships/image" Target="../media/image17.png"/><Relationship Id="rId3" Type="http://schemas.openxmlformats.org/officeDocument/2006/relationships/slideLayout" Target="../slideLayouts/slideLayout543.xml"/><Relationship Id="rId7" Type="http://schemas.openxmlformats.org/officeDocument/2006/relationships/slideLayout" Target="../slideLayouts/slideLayout547.xml"/><Relationship Id="rId12" Type="http://schemas.openxmlformats.org/officeDocument/2006/relationships/slideLayout" Target="../slideLayouts/slideLayout552.xml"/><Relationship Id="rId17" Type="http://schemas.openxmlformats.org/officeDocument/2006/relationships/theme" Target="../theme/theme26.xml"/><Relationship Id="rId2" Type="http://schemas.openxmlformats.org/officeDocument/2006/relationships/slideLayout" Target="../slideLayouts/slideLayout542.xml"/><Relationship Id="rId16" Type="http://schemas.openxmlformats.org/officeDocument/2006/relationships/slideLayout" Target="../slideLayouts/slideLayout556.xml"/><Relationship Id="rId1" Type="http://schemas.openxmlformats.org/officeDocument/2006/relationships/slideLayout" Target="../slideLayouts/slideLayout541.xml"/><Relationship Id="rId6" Type="http://schemas.openxmlformats.org/officeDocument/2006/relationships/slideLayout" Target="../slideLayouts/slideLayout546.xml"/><Relationship Id="rId11" Type="http://schemas.openxmlformats.org/officeDocument/2006/relationships/slideLayout" Target="../slideLayouts/slideLayout551.xml"/><Relationship Id="rId5" Type="http://schemas.openxmlformats.org/officeDocument/2006/relationships/slideLayout" Target="../slideLayouts/slideLayout545.xml"/><Relationship Id="rId15" Type="http://schemas.openxmlformats.org/officeDocument/2006/relationships/slideLayout" Target="../slideLayouts/slideLayout555.xml"/><Relationship Id="rId10" Type="http://schemas.openxmlformats.org/officeDocument/2006/relationships/slideLayout" Target="../slideLayouts/slideLayout550.xml"/><Relationship Id="rId19" Type="http://schemas.microsoft.com/office/2007/relationships/hdphoto" Target="../media/hdphoto2.wdp"/><Relationship Id="rId4" Type="http://schemas.openxmlformats.org/officeDocument/2006/relationships/slideLayout" Target="../slideLayouts/slideLayout544.xml"/><Relationship Id="rId9" Type="http://schemas.openxmlformats.org/officeDocument/2006/relationships/slideLayout" Target="../slideLayouts/slideLayout549.xml"/><Relationship Id="rId14" Type="http://schemas.openxmlformats.org/officeDocument/2006/relationships/slideLayout" Target="../slideLayouts/slideLayout554.xml"/></Relationships>
</file>

<file path=ppt/slideMasters/_rels/slideMaster27.xml.rels><?xml version="1.0" encoding="UTF-8" standalone="yes"?>
<Relationships xmlns="http://schemas.openxmlformats.org/package/2006/relationships"><Relationship Id="rId2" Type="http://schemas.openxmlformats.org/officeDocument/2006/relationships/theme" Target="../theme/theme27.xml"/><Relationship Id="rId1" Type="http://schemas.openxmlformats.org/officeDocument/2006/relationships/slideLayout" Target="../slideLayouts/slideLayout557.xml"/></Relationships>
</file>

<file path=ppt/slideMasters/_rels/slideMaster28.xml.rels><?xml version="1.0" encoding="UTF-8" standalone="yes"?>
<Relationships xmlns="http://schemas.openxmlformats.org/package/2006/relationships"><Relationship Id="rId8" Type="http://schemas.openxmlformats.org/officeDocument/2006/relationships/slideLayout" Target="../slideLayouts/slideLayout565.xml"/><Relationship Id="rId13" Type="http://schemas.openxmlformats.org/officeDocument/2006/relationships/slideLayout" Target="../slideLayouts/slideLayout570.xml"/><Relationship Id="rId18" Type="http://schemas.openxmlformats.org/officeDocument/2006/relationships/image" Target="../media/image17.png"/><Relationship Id="rId3" Type="http://schemas.openxmlformats.org/officeDocument/2006/relationships/slideLayout" Target="../slideLayouts/slideLayout560.xml"/><Relationship Id="rId7" Type="http://schemas.openxmlformats.org/officeDocument/2006/relationships/slideLayout" Target="../slideLayouts/slideLayout564.xml"/><Relationship Id="rId12" Type="http://schemas.openxmlformats.org/officeDocument/2006/relationships/slideLayout" Target="../slideLayouts/slideLayout569.xml"/><Relationship Id="rId17" Type="http://schemas.openxmlformats.org/officeDocument/2006/relationships/theme" Target="../theme/theme28.xml"/><Relationship Id="rId2" Type="http://schemas.openxmlformats.org/officeDocument/2006/relationships/slideLayout" Target="../slideLayouts/slideLayout559.xml"/><Relationship Id="rId16" Type="http://schemas.openxmlformats.org/officeDocument/2006/relationships/slideLayout" Target="../slideLayouts/slideLayout573.xml"/><Relationship Id="rId1" Type="http://schemas.openxmlformats.org/officeDocument/2006/relationships/slideLayout" Target="../slideLayouts/slideLayout558.xml"/><Relationship Id="rId6" Type="http://schemas.openxmlformats.org/officeDocument/2006/relationships/slideLayout" Target="../slideLayouts/slideLayout563.xml"/><Relationship Id="rId11" Type="http://schemas.openxmlformats.org/officeDocument/2006/relationships/slideLayout" Target="../slideLayouts/slideLayout568.xml"/><Relationship Id="rId5" Type="http://schemas.openxmlformats.org/officeDocument/2006/relationships/slideLayout" Target="../slideLayouts/slideLayout562.xml"/><Relationship Id="rId15" Type="http://schemas.openxmlformats.org/officeDocument/2006/relationships/slideLayout" Target="../slideLayouts/slideLayout572.xml"/><Relationship Id="rId10" Type="http://schemas.openxmlformats.org/officeDocument/2006/relationships/slideLayout" Target="../slideLayouts/slideLayout567.xml"/><Relationship Id="rId19" Type="http://schemas.microsoft.com/office/2007/relationships/hdphoto" Target="../media/hdphoto2.wdp"/><Relationship Id="rId4" Type="http://schemas.openxmlformats.org/officeDocument/2006/relationships/slideLayout" Target="../slideLayouts/slideLayout561.xml"/><Relationship Id="rId9" Type="http://schemas.openxmlformats.org/officeDocument/2006/relationships/slideLayout" Target="../slideLayouts/slideLayout566.xml"/><Relationship Id="rId14" Type="http://schemas.openxmlformats.org/officeDocument/2006/relationships/slideLayout" Target="../slideLayouts/slideLayout571.xml"/></Relationships>
</file>

<file path=ppt/slideMasters/_rels/slideMaster29.xml.rels><?xml version="1.0" encoding="UTF-8" standalone="yes"?>
<Relationships xmlns="http://schemas.openxmlformats.org/package/2006/relationships"><Relationship Id="rId8" Type="http://schemas.openxmlformats.org/officeDocument/2006/relationships/slideLayout" Target="../slideLayouts/slideLayout581.xml"/><Relationship Id="rId13" Type="http://schemas.openxmlformats.org/officeDocument/2006/relationships/slideLayout" Target="../slideLayouts/slideLayout586.xml"/><Relationship Id="rId18" Type="http://schemas.openxmlformats.org/officeDocument/2006/relationships/image" Target="../media/image17.png"/><Relationship Id="rId3" Type="http://schemas.openxmlformats.org/officeDocument/2006/relationships/slideLayout" Target="../slideLayouts/slideLayout576.xml"/><Relationship Id="rId7" Type="http://schemas.openxmlformats.org/officeDocument/2006/relationships/slideLayout" Target="../slideLayouts/slideLayout580.xml"/><Relationship Id="rId12" Type="http://schemas.openxmlformats.org/officeDocument/2006/relationships/slideLayout" Target="../slideLayouts/slideLayout585.xml"/><Relationship Id="rId17" Type="http://schemas.openxmlformats.org/officeDocument/2006/relationships/theme" Target="../theme/theme29.xml"/><Relationship Id="rId2" Type="http://schemas.openxmlformats.org/officeDocument/2006/relationships/slideLayout" Target="../slideLayouts/slideLayout575.xml"/><Relationship Id="rId16" Type="http://schemas.openxmlformats.org/officeDocument/2006/relationships/slideLayout" Target="../slideLayouts/slideLayout589.xml"/><Relationship Id="rId1" Type="http://schemas.openxmlformats.org/officeDocument/2006/relationships/slideLayout" Target="../slideLayouts/slideLayout574.xml"/><Relationship Id="rId6" Type="http://schemas.openxmlformats.org/officeDocument/2006/relationships/slideLayout" Target="../slideLayouts/slideLayout579.xml"/><Relationship Id="rId11" Type="http://schemas.openxmlformats.org/officeDocument/2006/relationships/slideLayout" Target="../slideLayouts/slideLayout584.xml"/><Relationship Id="rId5" Type="http://schemas.openxmlformats.org/officeDocument/2006/relationships/slideLayout" Target="../slideLayouts/slideLayout578.xml"/><Relationship Id="rId15" Type="http://schemas.openxmlformats.org/officeDocument/2006/relationships/slideLayout" Target="../slideLayouts/slideLayout588.xml"/><Relationship Id="rId10" Type="http://schemas.openxmlformats.org/officeDocument/2006/relationships/slideLayout" Target="../slideLayouts/slideLayout583.xml"/><Relationship Id="rId19" Type="http://schemas.microsoft.com/office/2007/relationships/hdphoto" Target="../media/hdphoto2.wdp"/><Relationship Id="rId4" Type="http://schemas.openxmlformats.org/officeDocument/2006/relationships/slideLayout" Target="../slideLayouts/slideLayout577.xml"/><Relationship Id="rId9" Type="http://schemas.openxmlformats.org/officeDocument/2006/relationships/slideLayout" Target="../slideLayouts/slideLayout582.xml"/><Relationship Id="rId14" Type="http://schemas.openxmlformats.org/officeDocument/2006/relationships/slideLayout" Target="../slideLayouts/slideLayout58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6.xml"/><Relationship Id="rId13" Type="http://schemas.openxmlformats.org/officeDocument/2006/relationships/theme" Target="../theme/theme3.xml"/><Relationship Id="rId3" Type="http://schemas.openxmlformats.org/officeDocument/2006/relationships/slideLayout" Target="../slideLayouts/slideLayout61.xml"/><Relationship Id="rId7" Type="http://schemas.openxmlformats.org/officeDocument/2006/relationships/slideLayout" Target="../slideLayouts/slideLayout65.xml"/><Relationship Id="rId12" Type="http://schemas.openxmlformats.org/officeDocument/2006/relationships/slideLayout" Target="../slideLayouts/slideLayout70.xml"/><Relationship Id="rId2" Type="http://schemas.openxmlformats.org/officeDocument/2006/relationships/slideLayout" Target="../slideLayouts/slideLayout60.xml"/><Relationship Id="rId1" Type="http://schemas.openxmlformats.org/officeDocument/2006/relationships/slideLayout" Target="../slideLayouts/slideLayout59.xml"/><Relationship Id="rId6" Type="http://schemas.openxmlformats.org/officeDocument/2006/relationships/slideLayout" Target="../slideLayouts/slideLayout64.xml"/><Relationship Id="rId11" Type="http://schemas.openxmlformats.org/officeDocument/2006/relationships/slideLayout" Target="../slideLayouts/slideLayout69.xml"/><Relationship Id="rId5" Type="http://schemas.openxmlformats.org/officeDocument/2006/relationships/slideLayout" Target="../slideLayouts/slideLayout63.xml"/><Relationship Id="rId10" Type="http://schemas.openxmlformats.org/officeDocument/2006/relationships/slideLayout" Target="../slideLayouts/slideLayout68.xml"/><Relationship Id="rId4" Type="http://schemas.openxmlformats.org/officeDocument/2006/relationships/slideLayout" Target="../slideLayouts/slideLayout62.xml"/><Relationship Id="rId9" Type="http://schemas.openxmlformats.org/officeDocument/2006/relationships/slideLayout" Target="../slideLayouts/slideLayout67.xml"/></Relationships>
</file>

<file path=ppt/slideMasters/_rels/slideMaster30.xml.rels><?xml version="1.0" encoding="UTF-8" standalone="yes"?>
<Relationships xmlns="http://schemas.openxmlformats.org/package/2006/relationships"><Relationship Id="rId8" Type="http://schemas.openxmlformats.org/officeDocument/2006/relationships/slideLayout" Target="../slideLayouts/slideLayout597.xml"/><Relationship Id="rId13" Type="http://schemas.openxmlformats.org/officeDocument/2006/relationships/slideLayout" Target="../slideLayouts/slideLayout602.xml"/><Relationship Id="rId18" Type="http://schemas.openxmlformats.org/officeDocument/2006/relationships/slideLayout" Target="../slideLayouts/slideLayout607.xml"/><Relationship Id="rId3" Type="http://schemas.openxmlformats.org/officeDocument/2006/relationships/slideLayout" Target="../slideLayouts/slideLayout592.xml"/><Relationship Id="rId7" Type="http://schemas.openxmlformats.org/officeDocument/2006/relationships/slideLayout" Target="../slideLayouts/slideLayout596.xml"/><Relationship Id="rId12" Type="http://schemas.openxmlformats.org/officeDocument/2006/relationships/slideLayout" Target="../slideLayouts/slideLayout601.xml"/><Relationship Id="rId17" Type="http://schemas.openxmlformats.org/officeDocument/2006/relationships/slideLayout" Target="../slideLayouts/slideLayout606.xml"/><Relationship Id="rId2" Type="http://schemas.openxmlformats.org/officeDocument/2006/relationships/slideLayout" Target="../slideLayouts/slideLayout591.xml"/><Relationship Id="rId16" Type="http://schemas.openxmlformats.org/officeDocument/2006/relationships/slideLayout" Target="../slideLayouts/slideLayout605.xml"/><Relationship Id="rId1" Type="http://schemas.openxmlformats.org/officeDocument/2006/relationships/slideLayout" Target="../slideLayouts/slideLayout590.xml"/><Relationship Id="rId6" Type="http://schemas.openxmlformats.org/officeDocument/2006/relationships/slideLayout" Target="../slideLayouts/slideLayout595.xml"/><Relationship Id="rId11" Type="http://schemas.openxmlformats.org/officeDocument/2006/relationships/slideLayout" Target="../slideLayouts/slideLayout600.xml"/><Relationship Id="rId5" Type="http://schemas.openxmlformats.org/officeDocument/2006/relationships/slideLayout" Target="../slideLayouts/slideLayout594.xml"/><Relationship Id="rId15" Type="http://schemas.openxmlformats.org/officeDocument/2006/relationships/slideLayout" Target="../slideLayouts/slideLayout604.xml"/><Relationship Id="rId10" Type="http://schemas.openxmlformats.org/officeDocument/2006/relationships/slideLayout" Target="../slideLayouts/slideLayout599.xml"/><Relationship Id="rId19" Type="http://schemas.openxmlformats.org/officeDocument/2006/relationships/theme" Target="../theme/theme30.xml"/><Relationship Id="rId4" Type="http://schemas.openxmlformats.org/officeDocument/2006/relationships/slideLayout" Target="../slideLayouts/slideLayout593.xml"/><Relationship Id="rId9" Type="http://schemas.openxmlformats.org/officeDocument/2006/relationships/slideLayout" Target="../slideLayouts/slideLayout598.xml"/><Relationship Id="rId14" Type="http://schemas.openxmlformats.org/officeDocument/2006/relationships/slideLayout" Target="../slideLayouts/slideLayout603.xml"/></Relationships>
</file>

<file path=ppt/slideMasters/_rels/slideMaster31.xml.rels><?xml version="1.0" encoding="UTF-8" standalone="yes"?>
<Relationships xmlns="http://schemas.openxmlformats.org/package/2006/relationships"><Relationship Id="rId8" Type="http://schemas.openxmlformats.org/officeDocument/2006/relationships/slideLayout" Target="../slideLayouts/slideLayout615.xml"/><Relationship Id="rId13" Type="http://schemas.openxmlformats.org/officeDocument/2006/relationships/slideLayout" Target="../slideLayouts/slideLayout620.xml"/><Relationship Id="rId18" Type="http://schemas.openxmlformats.org/officeDocument/2006/relationships/slideLayout" Target="../slideLayouts/slideLayout625.xml"/><Relationship Id="rId3" Type="http://schemas.openxmlformats.org/officeDocument/2006/relationships/slideLayout" Target="../slideLayouts/slideLayout610.xml"/><Relationship Id="rId7" Type="http://schemas.openxmlformats.org/officeDocument/2006/relationships/slideLayout" Target="../slideLayouts/slideLayout614.xml"/><Relationship Id="rId12" Type="http://schemas.openxmlformats.org/officeDocument/2006/relationships/slideLayout" Target="../slideLayouts/slideLayout619.xml"/><Relationship Id="rId17" Type="http://schemas.openxmlformats.org/officeDocument/2006/relationships/slideLayout" Target="../slideLayouts/slideLayout624.xml"/><Relationship Id="rId2" Type="http://schemas.openxmlformats.org/officeDocument/2006/relationships/slideLayout" Target="../slideLayouts/slideLayout609.xml"/><Relationship Id="rId16" Type="http://schemas.openxmlformats.org/officeDocument/2006/relationships/slideLayout" Target="../slideLayouts/slideLayout623.xml"/><Relationship Id="rId20" Type="http://schemas.openxmlformats.org/officeDocument/2006/relationships/theme" Target="../theme/theme31.xml"/><Relationship Id="rId1" Type="http://schemas.openxmlformats.org/officeDocument/2006/relationships/slideLayout" Target="../slideLayouts/slideLayout608.xml"/><Relationship Id="rId6" Type="http://schemas.openxmlformats.org/officeDocument/2006/relationships/slideLayout" Target="../slideLayouts/slideLayout613.xml"/><Relationship Id="rId11" Type="http://schemas.openxmlformats.org/officeDocument/2006/relationships/slideLayout" Target="../slideLayouts/slideLayout618.xml"/><Relationship Id="rId5" Type="http://schemas.openxmlformats.org/officeDocument/2006/relationships/slideLayout" Target="../slideLayouts/slideLayout612.xml"/><Relationship Id="rId15" Type="http://schemas.openxmlformats.org/officeDocument/2006/relationships/slideLayout" Target="../slideLayouts/slideLayout622.xml"/><Relationship Id="rId10" Type="http://schemas.openxmlformats.org/officeDocument/2006/relationships/slideLayout" Target="../slideLayouts/slideLayout617.xml"/><Relationship Id="rId19" Type="http://schemas.openxmlformats.org/officeDocument/2006/relationships/slideLayout" Target="../slideLayouts/slideLayout626.xml"/><Relationship Id="rId4" Type="http://schemas.openxmlformats.org/officeDocument/2006/relationships/slideLayout" Target="../slideLayouts/slideLayout611.xml"/><Relationship Id="rId9" Type="http://schemas.openxmlformats.org/officeDocument/2006/relationships/slideLayout" Target="../slideLayouts/slideLayout616.xml"/><Relationship Id="rId14" Type="http://schemas.openxmlformats.org/officeDocument/2006/relationships/slideLayout" Target="../slideLayouts/slideLayout621.xml"/></Relationships>
</file>

<file path=ppt/slideMasters/_rels/slideMaster32.xml.rels><?xml version="1.0" encoding="UTF-8" standalone="yes"?>
<Relationships xmlns="http://schemas.openxmlformats.org/package/2006/relationships"><Relationship Id="rId8" Type="http://schemas.openxmlformats.org/officeDocument/2006/relationships/slideLayout" Target="../slideLayouts/slideLayout634.xml"/><Relationship Id="rId13" Type="http://schemas.openxmlformats.org/officeDocument/2006/relationships/slideLayout" Target="../slideLayouts/slideLayout639.xml"/><Relationship Id="rId18" Type="http://schemas.openxmlformats.org/officeDocument/2006/relationships/slideLayout" Target="../slideLayouts/slideLayout644.xml"/><Relationship Id="rId3" Type="http://schemas.openxmlformats.org/officeDocument/2006/relationships/slideLayout" Target="../slideLayouts/slideLayout629.xml"/><Relationship Id="rId7" Type="http://schemas.openxmlformats.org/officeDocument/2006/relationships/slideLayout" Target="../slideLayouts/slideLayout633.xml"/><Relationship Id="rId12" Type="http://schemas.openxmlformats.org/officeDocument/2006/relationships/slideLayout" Target="../slideLayouts/slideLayout638.xml"/><Relationship Id="rId17" Type="http://schemas.openxmlformats.org/officeDocument/2006/relationships/slideLayout" Target="../slideLayouts/slideLayout643.xml"/><Relationship Id="rId2" Type="http://schemas.openxmlformats.org/officeDocument/2006/relationships/slideLayout" Target="../slideLayouts/slideLayout628.xml"/><Relationship Id="rId16" Type="http://schemas.openxmlformats.org/officeDocument/2006/relationships/slideLayout" Target="../slideLayouts/slideLayout642.xml"/><Relationship Id="rId1" Type="http://schemas.openxmlformats.org/officeDocument/2006/relationships/slideLayout" Target="../slideLayouts/slideLayout627.xml"/><Relationship Id="rId6" Type="http://schemas.openxmlformats.org/officeDocument/2006/relationships/slideLayout" Target="../slideLayouts/slideLayout632.xml"/><Relationship Id="rId11" Type="http://schemas.openxmlformats.org/officeDocument/2006/relationships/slideLayout" Target="../slideLayouts/slideLayout637.xml"/><Relationship Id="rId5" Type="http://schemas.openxmlformats.org/officeDocument/2006/relationships/slideLayout" Target="../slideLayouts/slideLayout631.xml"/><Relationship Id="rId15" Type="http://schemas.openxmlformats.org/officeDocument/2006/relationships/slideLayout" Target="../slideLayouts/slideLayout641.xml"/><Relationship Id="rId10" Type="http://schemas.openxmlformats.org/officeDocument/2006/relationships/slideLayout" Target="../slideLayouts/slideLayout636.xml"/><Relationship Id="rId19" Type="http://schemas.openxmlformats.org/officeDocument/2006/relationships/theme" Target="../theme/theme32.xml"/><Relationship Id="rId4" Type="http://schemas.openxmlformats.org/officeDocument/2006/relationships/slideLayout" Target="../slideLayouts/slideLayout630.xml"/><Relationship Id="rId9" Type="http://schemas.openxmlformats.org/officeDocument/2006/relationships/slideLayout" Target="../slideLayouts/slideLayout635.xml"/><Relationship Id="rId14" Type="http://schemas.openxmlformats.org/officeDocument/2006/relationships/slideLayout" Target="../slideLayouts/slideLayout640.xml"/></Relationships>
</file>

<file path=ppt/slideMasters/_rels/slideMaster33.xml.rels><?xml version="1.0" encoding="UTF-8" standalone="yes"?>
<Relationships xmlns="http://schemas.openxmlformats.org/package/2006/relationships"><Relationship Id="rId8" Type="http://schemas.openxmlformats.org/officeDocument/2006/relationships/slideLayout" Target="../slideLayouts/slideLayout652.xml"/><Relationship Id="rId13" Type="http://schemas.openxmlformats.org/officeDocument/2006/relationships/slideLayout" Target="../slideLayouts/slideLayout657.xml"/><Relationship Id="rId18" Type="http://schemas.openxmlformats.org/officeDocument/2006/relationships/slideLayout" Target="../slideLayouts/slideLayout662.xml"/><Relationship Id="rId3" Type="http://schemas.openxmlformats.org/officeDocument/2006/relationships/slideLayout" Target="../slideLayouts/slideLayout647.xml"/><Relationship Id="rId7" Type="http://schemas.openxmlformats.org/officeDocument/2006/relationships/slideLayout" Target="../slideLayouts/slideLayout651.xml"/><Relationship Id="rId12" Type="http://schemas.openxmlformats.org/officeDocument/2006/relationships/slideLayout" Target="../slideLayouts/slideLayout656.xml"/><Relationship Id="rId17" Type="http://schemas.openxmlformats.org/officeDocument/2006/relationships/slideLayout" Target="../slideLayouts/slideLayout661.xml"/><Relationship Id="rId2" Type="http://schemas.openxmlformats.org/officeDocument/2006/relationships/slideLayout" Target="../slideLayouts/slideLayout646.xml"/><Relationship Id="rId16" Type="http://schemas.openxmlformats.org/officeDocument/2006/relationships/slideLayout" Target="../slideLayouts/slideLayout660.xml"/><Relationship Id="rId20" Type="http://schemas.openxmlformats.org/officeDocument/2006/relationships/theme" Target="../theme/theme33.xml"/><Relationship Id="rId1" Type="http://schemas.openxmlformats.org/officeDocument/2006/relationships/slideLayout" Target="../slideLayouts/slideLayout645.xml"/><Relationship Id="rId6" Type="http://schemas.openxmlformats.org/officeDocument/2006/relationships/slideLayout" Target="../slideLayouts/slideLayout650.xml"/><Relationship Id="rId11" Type="http://schemas.openxmlformats.org/officeDocument/2006/relationships/slideLayout" Target="../slideLayouts/slideLayout655.xml"/><Relationship Id="rId5" Type="http://schemas.openxmlformats.org/officeDocument/2006/relationships/slideLayout" Target="../slideLayouts/slideLayout649.xml"/><Relationship Id="rId15" Type="http://schemas.openxmlformats.org/officeDocument/2006/relationships/slideLayout" Target="../slideLayouts/slideLayout659.xml"/><Relationship Id="rId10" Type="http://schemas.openxmlformats.org/officeDocument/2006/relationships/slideLayout" Target="../slideLayouts/slideLayout654.xml"/><Relationship Id="rId19" Type="http://schemas.openxmlformats.org/officeDocument/2006/relationships/slideLayout" Target="../slideLayouts/slideLayout663.xml"/><Relationship Id="rId4" Type="http://schemas.openxmlformats.org/officeDocument/2006/relationships/slideLayout" Target="../slideLayouts/slideLayout648.xml"/><Relationship Id="rId9" Type="http://schemas.openxmlformats.org/officeDocument/2006/relationships/slideLayout" Target="../slideLayouts/slideLayout653.xml"/><Relationship Id="rId14" Type="http://schemas.openxmlformats.org/officeDocument/2006/relationships/slideLayout" Target="../slideLayouts/slideLayout658.xml"/></Relationships>
</file>

<file path=ppt/slideMasters/_rels/slideMaster34.xml.rels><?xml version="1.0" encoding="UTF-8" standalone="yes"?>
<Relationships xmlns="http://schemas.openxmlformats.org/package/2006/relationships"><Relationship Id="rId8" Type="http://schemas.openxmlformats.org/officeDocument/2006/relationships/slideLayout" Target="../slideLayouts/slideLayout671.xml"/><Relationship Id="rId13" Type="http://schemas.openxmlformats.org/officeDocument/2006/relationships/slideLayout" Target="../slideLayouts/slideLayout676.xml"/><Relationship Id="rId18" Type="http://schemas.openxmlformats.org/officeDocument/2006/relationships/slideLayout" Target="../slideLayouts/slideLayout681.xml"/><Relationship Id="rId3" Type="http://schemas.openxmlformats.org/officeDocument/2006/relationships/slideLayout" Target="../slideLayouts/slideLayout666.xml"/><Relationship Id="rId7" Type="http://schemas.openxmlformats.org/officeDocument/2006/relationships/slideLayout" Target="../slideLayouts/slideLayout670.xml"/><Relationship Id="rId12" Type="http://schemas.openxmlformats.org/officeDocument/2006/relationships/slideLayout" Target="../slideLayouts/slideLayout675.xml"/><Relationship Id="rId17" Type="http://schemas.openxmlformats.org/officeDocument/2006/relationships/slideLayout" Target="../slideLayouts/slideLayout680.xml"/><Relationship Id="rId2" Type="http://schemas.openxmlformats.org/officeDocument/2006/relationships/slideLayout" Target="../slideLayouts/slideLayout665.xml"/><Relationship Id="rId16" Type="http://schemas.openxmlformats.org/officeDocument/2006/relationships/slideLayout" Target="../slideLayouts/slideLayout679.xml"/><Relationship Id="rId1" Type="http://schemas.openxmlformats.org/officeDocument/2006/relationships/slideLayout" Target="../slideLayouts/slideLayout664.xml"/><Relationship Id="rId6" Type="http://schemas.openxmlformats.org/officeDocument/2006/relationships/slideLayout" Target="../slideLayouts/slideLayout669.xml"/><Relationship Id="rId11" Type="http://schemas.openxmlformats.org/officeDocument/2006/relationships/slideLayout" Target="../slideLayouts/slideLayout674.xml"/><Relationship Id="rId5" Type="http://schemas.openxmlformats.org/officeDocument/2006/relationships/slideLayout" Target="../slideLayouts/slideLayout668.xml"/><Relationship Id="rId15" Type="http://schemas.openxmlformats.org/officeDocument/2006/relationships/slideLayout" Target="../slideLayouts/slideLayout678.xml"/><Relationship Id="rId10" Type="http://schemas.openxmlformats.org/officeDocument/2006/relationships/slideLayout" Target="../slideLayouts/slideLayout673.xml"/><Relationship Id="rId19" Type="http://schemas.openxmlformats.org/officeDocument/2006/relationships/theme" Target="../theme/theme34.xml"/><Relationship Id="rId4" Type="http://schemas.openxmlformats.org/officeDocument/2006/relationships/slideLayout" Target="../slideLayouts/slideLayout667.xml"/><Relationship Id="rId9" Type="http://schemas.openxmlformats.org/officeDocument/2006/relationships/slideLayout" Target="../slideLayouts/slideLayout672.xml"/><Relationship Id="rId14" Type="http://schemas.openxmlformats.org/officeDocument/2006/relationships/slideLayout" Target="../slideLayouts/slideLayout677.xml"/></Relationships>
</file>

<file path=ppt/slideMasters/_rels/slideMaster35.xml.rels><?xml version="1.0" encoding="UTF-8" standalone="yes"?>
<Relationships xmlns="http://schemas.openxmlformats.org/package/2006/relationships"><Relationship Id="rId8" Type="http://schemas.openxmlformats.org/officeDocument/2006/relationships/slideLayout" Target="../slideLayouts/slideLayout689.xml"/><Relationship Id="rId13" Type="http://schemas.openxmlformats.org/officeDocument/2006/relationships/slideLayout" Target="../slideLayouts/slideLayout694.xml"/><Relationship Id="rId18" Type="http://schemas.openxmlformats.org/officeDocument/2006/relationships/slideLayout" Target="../slideLayouts/slideLayout699.xml"/><Relationship Id="rId3" Type="http://schemas.openxmlformats.org/officeDocument/2006/relationships/slideLayout" Target="../slideLayouts/slideLayout684.xml"/><Relationship Id="rId21" Type="http://schemas.openxmlformats.org/officeDocument/2006/relationships/image" Target="../media/image17.png"/><Relationship Id="rId7" Type="http://schemas.openxmlformats.org/officeDocument/2006/relationships/slideLayout" Target="../slideLayouts/slideLayout688.xml"/><Relationship Id="rId12" Type="http://schemas.openxmlformats.org/officeDocument/2006/relationships/slideLayout" Target="../slideLayouts/slideLayout693.xml"/><Relationship Id="rId17" Type="http://schemas.openxmlformats.org/officeDocument/2006/relationships/slideLayout" Target="../slideLayouts/slideLayout698.xml"/><Relationship Id="rId2" Type="http://schemas.openxmlformats.org/officeDocument/2006/relationships/slideLayout" Target="../slideLayouts/slideLayout683.xml"/><Relationship Id="rId16" Type="http://schemas.openxmlformats.org/officeDocument/2006/relationships/slideLayout" Target="../slideLayouts/slideLayout697.xml"/><Relationship Id="rId20" Type="http://schemas.openxmlformats.org/officeDocument/2006/relationships/theme" Target="../theme/theme35.xml"/><Relationship Id="rId1" Type="http://schemas.openxmlformats.org/officeDocument/2006/relationships/slideLayout" Target="../slideLayouts/slideLayout682.xml"/><Relationship Id="rId6" Type="http://schemas.openxmlformats.org/officeDocument/2006/relationships/slideLayout" Target="../slideLayouts/slideLayout687.xml"/><Relationship Id="rId11" Type="http://schemas.openxmlformats.org/officeDocument/2006/relationships/slideLayout" Target="../slideLayouts/slideLayout692.xml"/><Relationship Id="rId5" Type="http://schemas.openxmlformats.org/officeDocument/2006/relationships/slideLayout" Target="../slideLayouts/slideLayout686.xml"/><Relationship Id="rId15" Type="http://schemas.openxmlformats.org/officeDocument/2006/relationships/slideLayout" Target="../slideLayouts/slideLayout696.xml"/><Relationship Id="rId10" Type="http://schemas.openxmlformats.org/officeDocument/2006/relationships/slideLayout" Target="../slideLayouts/slideLayout691.xml"/><Relationship Id="rId19" Type="http://schemas.openxmlformats.org/officeDocument/2006/relationships/slideLayout" Target="../slideLayouts/slideLayout700.xml"/><Relationship Id="rId4" Type="http://schemas.openxmlformats.org/officeDocument/2006/relationships/slideLayout" Target="../slideLayouts/slideLayout685.xml"/><Relationship Id="rId9" Type="http://schemas.openxmlformats.org/officeDocument/2006/relationships/slideLayout" Target="../slideLayouts/slideLayout690.xml"/><Relationship Id="rId14" Type="http://schemas.openxmlformats.org/officeDocument/2006/relationships/slideLayout" Target="../slideLayouts/slideLayout695.xml"/><Relationship Id="rId22" Type="http://schemas.microsoft.com/office/2007/relationships/hdphoto" Target="../media/hdphoto2.wdp"/></Relationships>
</file>

<file path=ppt/slideMasters/_rels/slideMaster36.xml.rels><?xml version="1.0" encoding="UTF-8" standalone="yes"?>
<Relationships xmlns="http://schemas.openxmlformats.org/package/2006/relationships"><Relationship Id="rId8" Type="http://schemas.openxmlformats.org/officeDocument/2006/relationships/slideLayout" Target="../slideLayouts/slideLayout708.xml"/><Relationship Id="rId13" Type="http://schemas.openxmlformats.org/officeDocument/2006/relationships/slideLayout" Target="../slideLayouts/slideLayout713.xml"/><Relationship Id="rId18" Type="http://schemas.openxmlformats.org/officeDocument/2006/relationships/slideLayout" Target="../slideLayouts/slideLayout718.xml"/><Relationship Id="rId26" Type="http://schemas.openxmlformats.org/officeDocument/2006/relationships/slideLayout" Target="../slideLayouts/slideLayout726.xml"/><Relationship Id="rId3" Type="http://schemas.openxmlformats.org/officeDocument/2006/relationships/slideLayout" Target="../slideLayouts/slideLayout703.xml"/><Relationship Id="rId21" Type="http://schemas.openxmlformats.org/officeDocument/2006/relationships/slideLayout" Target="../slideLayouts/slideLayout721.xml"/><Relationship Id="rId7" Type="http://schemas.openxmlformats.org/officeDocument/2006/relationships/slideLayout" Target="../slideLayouts/slideLayout707.xml"/><Relationship Id="rId12" Type="http://schemas.openxmlformats.org/officeDocument/2006/relationships/slideLayout" Target="../slideLayouts/slideLayout712.xml"/><Relationship Id="rId17" Type="http://schemas.openxmlformats.org/officeDocument/2006/relationships/slideLayout" Target="../slideLayouts/slideLayout717.xml"/><Relationship Id="rId25" Type="http://schemas.openxmlformats.org/officeDocument/2006/relationships/slideLayout" Target="../slideLayouts/slideLayout725.xml"/><Relationship Id="rId2" Type="http://schemas.openxmlformats.org/officeDocument/2006/relationships/slideLayout" Target="../slideLayouts/slideLayout702.xml"/><Relationship Id="rId16" Type="http://schemas.openxmlformats.org/officeDocument/2006/relationships/slideLayout" Target="../slideLayouts/slideLayout716.xml"/><Relationship Id="rId20" Type="http://schemas.openxmlformats.org/officeDocument/2006/relationships/slideLayout" Target="../slideLayouts/slideLayout720.xml"/><Relationship Id="rId29" Type="http://schemas.openxmlformats.org/officeDocument/2006/relationships/theme" Target="../theme/theme36.xml"/><Relationship Id="rId1" Type="http://schemas.openxmlformats.org/officeDocument/2006/relationships/slideLayout" Target="../slideLayouts/slideLayout701.xml"/><Relationship Id="rId6" Type="http://schemas.openxmlformats.org/officeDocument/2006/relationships/slideLayout" Target="../slideLayouts/slideLayout706.xml"/><Relationship Id="rId11" Type="http://schemas.openxmlformats.org/officeDocument/2006/relationships/slideLayout" Target="../slideLayouts/slideLayout711.xml"/><Relationship Id="rId24" Type="http://schemas.openxmlformats.org/officeDocument/2006/relationships/slideLayout" Target="../slideLayouts/slideLayout724.xml"/><Relationship Id="rId5" Type="http://schemas.openxmlformats.org/officeDocument/2006/relationships/slideLayout" Target="../slideLayouts/slideLayout705.xml"/><Relationship Id="rId15" Type="http://schemas.openxmlformats.org/officeDocument/2006/relationships/slideLayout" Target="../slideLayouts/slideLayout715.xml"/><Relationship Id="rId23" Type="http://schemas.openxmlformats.org/officeDocument/2006/relationships/slideLayout" Target="../slideLayouts/slideLayout723.xml"/><Relationship Id="rId28" Type="http://schemas.openxmlformats.org/officeDocument/2006/relationships/slideLayout" Target="../slideLayouts/slideLayout728.xml"/><Relationship Id="rId10" Type="http://schemas.openxmlformats.org/officeDocument/2006/relationships/slideLayout" Target="../slideLayouts/slideLayout710.xml"/><Relationship Id="rId19" Type="http://schemas.openxmlformats.org/officeDocument/2006/relationships/slideLayout" Target="../slideLayouts/slideLayout719.xml"/><Relationship Id="rId4" Type="http://schemas.openxmlformats.org/officeDocument/2006/relationships/slideLayout" Target="../slideLayouts/slideLayout704.xml"/><Relationship Id="rId9" Type="http://schemas.openxmlformats.org/officeDocument/2006/relationships/slideLayout" Target="../slideLayouts/slideLayout709.xml"/><Relationship Id="rId14" Type="http://schemas.openxmlformats.org/officeDocument/2006/relationships/slideLayout" Target="../slideLayouts/slideLayout714.xml"/><Relationship Id="rId22" Type="http://schemas.openxmlformats.org/officeDocument/2006/relationships/slideLayout" Target="../slideLayouts/slideLayout722.xml"/><Relationship Id="rId27" Type="http://schemas.openxmlformats.org/officeDocument/2006/relationships/slideLayout" Target="../slideLayouts/slideLayout727.xml"/></Relationships>
</file>

<file path=ppt/slideMasters/_rels/slideMaster37.xml.rels><?xml version="1.0" encoding="UTF-8" standalone="yes"?>
<Relationships xmlns="http://schemas.openxmlformats.org/package/2006/relationships"><Relationship Id="rId8" Type="http://schemas.openxmlformats.org/officeDocument/2006/relationships/slideLayout" Target="../slideLayouts/slideLayout736.xml"/><Relationship Id="rId13" Type="http://schemas.openxmlformats.org/officeDocument/2006/relationships/slideLayout" Target="../slideLayouts/slideLayout741.xml"/><Relationship Id="rId18" Type="http://schemas.openxmlformats.org/officeDocument/2006/relationships/slideLayout" Target="../slideLayouts/slideLayout746.xml"/><Relationship Id="rId3" Type="http://schemas.openxmlformats.org/officeDocument/2006/relationships/slideLayout" Target="../slideLayouts/slideLayout731.xml"/><Relationship Id="rId7" Type="http://schemas.openxmlformats.org/officeDocument/2006/relationships/slideLayout" Target="../slideLayouts/slideLayout735.xml"/><Relationship Id="rId12" Type="http://schemas.openxmlformats.org/officeDocument/2006/relationships/slideLayout" Target="../slideLayouts/slideLayout740.xml"/><Relationship Id="rId17" Type="http://schemas.openxmlformats.org/officeDocument/2006/relationships/slideLayout" Target="../slideLayouts/slideLayout745.xml"/><Relationship Id="rId2" Type="http://schemas.openxmlformats.org/officeDocument/2006/relationships/slideLayout" Target="../slideLayouts/slideLayout730.xml"/><Relationship Id="rId16" Type="http://schemas.openxmlformats.org/officeDocument/2006/relationships/slideLayout" Target="../slideLayouts/slideLayout744.xml"/><Relationship Id="rId1" Type="http://schemas.openxmlformats.org/officeDocument/2006/relationships/slideLayout" Target="../slideLayouts/slideLayout729.xml"/><Relationship Id="rId6" Type="http://schemas.openxmlformats.org/officeDocument/2006/relationships/slideLayout" Target="../slideLayouts/slideLayout734.xml"/><Relationship Id="rId11" Type="http://schemas.openxmlformats.org/officeDocument/2006/relationships/slideLayout" Target="../slideLayouts/slideLayout739.xml"/><Relationship Id="rId5" Type="http://schemas.openxmlformats.org/officeDocument/2006/relationships/slideLayout" Target="../slideLayouts/slideLayout733.xml"/><Relationship Id="rId15" Type="http://schemas.openxmlformats.org/officeDocument/2006/relationships/slideLayout" Target="../slideLayouts/slideLayout743.xml"/><Relationship Id="rId10" Type="http://schemas.openxmlformats.org/officeDocument/2006/relationships/slideLayout" Target="../slideLayouts/slideLayout738.xml"/><Relationship Id="rId19" Type="http://schemas.openxmlformats.org/officeDocument/2006/relationships/theme" Target="../theme/theme37.xml"/><Relationship Id="rId4" Type="http://schemas.openxmlformats.org/officeDocument/2006/relationships/slideLayout" Target="../slideLayouts/slideLayout732.xml"/><Relationship Id="rId9" Type="http://schemas.openxmlformats.org/officeDocument/2006/relationships/slideLayout" Target="../slideLayouts/slideLayout737.xml"/><Relationship Id="rId14" Type="http://schemas.openxmlformats.org/officeDocument/2006/relationships/slideLayout" Target="../slideLayouts/slideLayout742.xml"/></Relationships>
</file>

<file path=ppt/slideMasters/_rels/slideMaster38.xml.rels><?xml version="1.0" encoding="UTF-8" standalone="yes"?>
<Relationships xmlns="http://schemas.openxmlformats.org/package/2006/relationships"><Relationship Id="rId8" Type="http://schemas.openxmlformats.org/officeDocument/2006/relationships/slideLayout" Target="../slideLayouts/slideLayout754.xml"/><Relationship Id="rId13" Type="http://schemas.openxmlformats.org/officeDocument/2006/relationships/slideLayout" Target="../slideLayouts/slideLayout759.xml"/><Relationship Id="rId18" Type="http://schemas.openxmlformats.org/officeDocument/2006/relationships/slideLayout" Target="../slideLayouts/slideLayout764.xml"/><Relationship Id="rId3" Type="http://schemas.openxmlformats.org/officeDocument/2006/relationships/slideLayout" Target="../slideLayouts/slideLayout749.xml"/><Relationship Id="rId7" Type="http://schemas.openxmlformats.org/officeDocument/2006/relationships/slideLayout" Target="../slideLayouts/slideLayout753.xml"/><Relationship Id="rId12" Type="http://schemas.openxmlformats.org/officeDocument/2006/relationships/slideLayout" Target="../slideLayouts/slideLayout758.xml"/><Relationship Id="rId17" Type="http://schemas.openxmlformats.org/officeDocument/2006/relationships/slideLayout" Target="../slideLayouts/slideLayout763.xml"/><Relationship Id="rId2" Type="http://schemas.openxmlformats.org/officeDocument/2006/relationships/slideLayout" Target="../slideLayouts/slideLayout748.xml"/><Relationship Id="rId16" Type="http://schemas.openxmlformats.org/officeDocument/2006/relationships/slideLayout" Target="../slideLayouts/slideLayout762.xml"/><Relationship Id="rId1" Type="http://schemas.openxmlformats.org/officeDocument/2006/relationships/slideLayout" Target="../slideLayouts/slideLayout747.xml"/><Relationship Id="rId6" Type="http://schemas.openxmlformats.org/officeDocument/2006/relationships/slideLayout" Target="../slideLayouts/slideLayout752.xml"/><Relationship Id="rId11" Type="http://schemas.openxmlformats.org/officeDocument/2006/relationships/slideLayout" Target="../slideLayouts/slideLayout757.xml"/><Relationship Id="rId5" Type="http://schemas.openxmlformats.org/officeDocument/2006/relationships/slideLayout" Target="../slideLayouts/slideLayout751.xml"/><Relationship Id="rId15" Type="http://schemas.openxmlformats.org/officeDocument/2006/relationships/slideLayout" Target="../slideLayouts/slideLayout761.xml"/><Relationship Id="rId10" Type="http://schemas.openxmlformats.org/officeDocument/2006/relationships/slideLayout" Target="../slideLayouts/slideLayout756.xml"/><Relationship Id="rId19" Type="http://schemas.openxmlformats.org/officeDocument/2006/relationships/theme" Target="../theme/theme38.xml"/><Relationship Id="rId4" Type="http://schemas.openxmlformats.org/officeDocument/2006/relationships/slideLayout" Target="../slideLayouts/slideLayout750.xml"/><Relationship Id="rId9" Type="http://schemas.openxmlformats.org/officeDocument/2006/relationships/slideLayout" Target="../slideLayouts/slideLayout755.xml"/><Relationship Id="rId14" Type="http://schemas.openxmlformats.org/officeDocument/2006/relationships/slideLayout" Target="../slideLayouts/slideLayout760.xml"/></Relationships>
</file>

<file path=ppt/slideMasters/_rels/slideMaster39.xml.rels><?xml version="1.0" encoding="UTF-8" standalone="yes"?>
<Relationships xmlns="http://schemas.openxmlformats.org/package/2006/relationships"><Relationship Id="rId8" Type="http://schemas.openxmlformats.org/officeDocument/2006/relationships/slideLayout" Target="../slideLayouts/slideLayout772.xml"/><Relationship Id="rId3" Type="http://schemas.openxmlformats.org/officeDocument/2006/relationships/slideLayout" Target="../slideLayouts/slideLayout767.xml"/><Relationship Id="rId7" Type="http://schemas.openxmlformats.org/officeDocument/2006/relationships/slideLayout" Target="../slideLayouts/slideLayout771.xml"/><Relationship Id="rId2" Type="http://schemas.openxmlformats.org/officeDocument/2006/relationships/slideLayout" Target="../slideLayouts/slideLayout766.xml"/><Relationship Id="rId1" Type="http://schemas.openxmlformats.org/officeDocument/2006/relationships/slideLayout" Target="../slideLayouts/slideLayout765.xml"/><Relationship Id="rId6" Type="http://schemas.openxmlformats.org/officeDocument/2006/relationships/slideLayout" Target="../slideLayouts/slideLayout770.xml"/><Relationship Id="rId5" Type="http://schemas.openxmlformats.org/officeDocument/2006/relationships/slideLayout" Target="../slideLayouts/slideLayout769.xml"/><Relationship Id="rId10" Type="http://schemas.openxmlformats.org/officeDocument/2006/relationships/theme" Target="../theme/theme39.xml"/><Relationship Id="rId4" Type="http://schemas.openxmlformats.org/officeDocument/2006/relationships/slideLayout" Target="../slideLayouts/slideLayout768.xml"/><Relationship Id="rId9" Type="http://schemas.openxmlformats.org/officeDocument/2006/relationships/slideLayout" Target="../slideLayouts/slideLayout77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8.xml"/><Relationship Id="rId13" Type="http://schemas.openxmlformats.org/officeDocument/2006/relationships/slideLayout" Target="../slideLayouts/slideLayout83.xml"/><Relationship Id="rId18" Type="http://schemas.openxmlformats.org/officeDocument/2006/relationships/slideLayout" Target="../slideLayouts/slideLayout88.xml"/><Relationship Id="rId26" Type="http://schemas.openxmlformats.org/officeDocument/2006/relationships/slideLayout" Target="../slideLayouts/slideLayout96.xml"/><Relationship Id="rId3" Type="http://schemas.openxmlformats.org/officeDocument/2006/relationships/slideLayout" Target="../slideLayouts/slideLayout73.xml"/><Relationship Id="rId21" Type="http://schemas.openxmlformats.org/officeDocument/2006/relationships/slideLayout" Target="../slideLayouts/slideLayout91.xml"/><Relationship Id="rId7" Type="http://schemas.openxmlformats.org/officeDocument/2006/relationships/slideLayout" Target="../slideLayouts/slideLayout77.xml"/><Relationship Id="rId12" Type="http://schemas.openxmlformats.org/officeDocument/2006/relationships/slideLayout" Target="../slideLayouts/slideLayout82.xml"/><Relationship Id="rId17" Type="http://schemas.openxmlformats.org/officeDocument/2006/relationships/slideLayout" Target="../slideLayouts/slideLayout87.xml"/><Relationship Id="rId25" Type="http://schemas.openxmlformats.org/officeDocument/2006/relationships/slideLayout" Target="../slideLayouts/slideLayout95.xml"/><Relationship Id="rId2" Type="http://schemas.openxmlformats.org/officeDocument/2006/relationships/slideLayout" Target="../slideLayouts/slideLayout72.xml"/><Relationship Id="rId16" Type="http://schemas.openxmlformats.org/officeDocument/2006/relationships/slideLayout" Target="../slideLayouts/slideLayout86.xml"/><Relationship Id="rId20" Type="http://schemas.openxmlformats.org/officeDocument/2006/relationships/slideLayout" Target="../slideLayouts/slideLayout90.xml"/><Relationship Id="rId29" Type="http://schemas.openxmlformats.org/officeDocument/2006/relationships/slideLayout" Target="../slideLayouts/slideLayout99.xml"/><Relationship Id="rId1" Type="http://schemas.openxmlformats.org/officeDocument/2006/relationships/slideLayout" Target="../slideLayouts/slideLayout71.xml"/><Relationship Id="rId6" Type="http://schemas.openxmlformats.org/officeDocument/2006/relationships/slideLayout" Target="../slideLayouts/slideLayout76.xml"/><Relationship Id="rId11" Type="http://schemas.openxmlformats.org/officeDocument/2006/relationships/slideLayout" Target="../slideLayouts/slideLayout81.xml"/><Relationship Id="rId24" Type="http://schemas.openxmlformats.org/officeDocument/2006/relationships/slideLayout" Target="../slideLayouts/slideLayout94.xml"/><Relationship Id="rId5" Type="http://schemas.openxmlformats.org/officeDocument/2006/relationships/slideLayout" Target="../slideLayouts/slideLayout75.xml"/><Relationship Id="rId15" Type="http://schemas.openxmlformats.org/officeDocument/2006/relationships/slideLayout" Target="../slideLayouts/slideLayout85.xml"/><Relationship Id="rId23" Type="http://schemas.openxmlformats.org/officeDocument/2006/relationships/slideLayout" Target="../slideLayouts/slideLayout93.xml"/><Relationship Id="rId28" Type="http://schemas.openxmlformats.org/officeDocument/2006/relationships/slideLayout" Target="../slideLayouts/slideLayout98.xml"/><Relationship Id="rId10" Type="http://schemas.openxmlformats.org/officeDocument/2006/relationships/slideLayout" Target="../slideLayouts/slideLayout80.xml"/><Relationship Id="rId19" Type="http://schemas.openxmlformats.org/officeDocument/2006/relationships/slideLayout" Target="../slideLayouts/slideLayout89.xml"/><Relationship Id="rId4" Type="http://schemas.openxmlformats.org/officeDocument/2006/relationships/slideLayout" Target="../slideLayouts/slideLayout74.xml"/><Relationship Id="rId9" Type="http://schemas.openxmlformats.org/officeDocument/2006/relationships/slideLayout" Target="../slideLayouts/slideLayout79.xml"/><Relationship Id="rId14" Type="http://schemas.openxmlformats.org/officeDocument/2006/relationships/slideLayout" Target="../slideLayouts/slideLayout84.xml"/><Relationship Id="rId22" Type="http://schemas.openxmlformats.org/officeDocument/2006/relationships/slideLayout" Target="../slideLayouts/slideLayout92.xml"/><Relationship Id="rId27" Type="http://schemas.openxmlformats.org/officeDocument/2006/relationships/slideLayout" Target="../slideLayouts/slideLayout97.xml"/><Relationship Id="rId30"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07.xml"/><Relationship Id="rId13" Type="http://schemas.openxmlformats.org/officeDocument/2006/relationships/slideLayout" Target="../slideLayouts/slideLayout112.xml"/><Relationship Id="rId18" Type="http://schemas.openxmlformats.org/officeDocument/2006/relationships/slideLayout" Target="../slideLayouts/slideLayout117.xml"/><Relationship Id="rId3" Type="http://schemas.openxmlformats.org/officeDocument/2006/relationships/slideLayout" Target="../slideLayouts/slideLayout102.xml"/><Relationship Id="rId7" Type="http://schemas.openxmlformats.org/officeDocument/2006/relationships/slideLayout" Target="../slideLayouts/slideLayout106.xml"/><Relationship Id="rId12" Type="http://schemas.openxmlformats.org/officeDocument/2006/relationships/slideLayout" Target="../slideLayouts/slideLayout111.xml"/><Relationship Id="rId17" Type="http://schemas.openxmlformats.org/officeDocument/2006/relationships/slideLayout" Target="../slideLayouts/slideLayout116.xml"/><Relationship Id="rId2" Type="http://schemas.openxmlformats.org/officeDocument/2006/relationships/slideLayout" Target="../slideLayouts/slideLayout101.xml"/><Relationship Id="rId16" Type="http://schemas.openxmlformats.org/officeDocument/2006/relationships/slideLayout" Target="../slideLayouts/slideLayout115.xml"/><Relationship Id="rId20" Type="http://schemas.openxmlformats.org/officeDocument/2006/relationships/theme" Target="../theme/theme5.xml"/><Relationship Id="rId1" Type="http://schemas.openxmlformats.org/officeDocument/2006/relationships/slideLayout" Target="../slideLayouts/slideLayout100.xml"/><Relationship Id="rId6" Type="http://schemas.openxmlformats.org/officeDocument/2006/relationships/slideLayout" Target="../slideLayouts/slideLayout105.xml"/><Relationship Id="rId11" Type="http://schemas.openxmlformats.org/officeDocument/2006/relationships/slideLayout" Target="../slideLayouts/slideLayout110.xml"/><Relationship Id="rId5" Type="http://schemas.openxmlformats.org/officeDocument/2006/relationships/slideLayout" Target="../slideLayouts/slideLayout104.xml"/><Relationship Id="rId15" Type="http://schemas.openxmlformats.org/officeDocument/2006/relationships/slideLayout" Target="../slideLayouts/slideLayout114.xml"/><Relationship Id="rId10" Type="http://schemas.openxmlformats.org/officeDocument/2006/relationships/slideLayout" Target="../slideLayouts/slideLayout109.xml"/><Relationship Id="rId19" Type="http://schemas.openxmlformats.org/officeDocument/2006/relationships/slideLayout" Target="../slideLayouts/slideLayout118.xml"/><Relationship Id="rId4" Type="http://schemas.openxmlformats.org/officeDocument/2006/relationships/slideLayout" Target="../slideLayouts/slideLayout103.xml"/><Relationship Id="rId9" Type="http://schemas.openxmlformats.org/officeDocument/2006/relationships/slideLayout" Target="../slideLayouts/slideLayout108.xml"/><Relationship Id="rId14" Type="http://schemas.openxmlformats.org/officeDocument/2006/relationships/slideLayout" Target="../slideLayouts/slideLayout11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26.xml"/><Relationship Id="rId13" Type="http://schemas.openxmlformats.org/officeDocument/2006/relationships/slideLayout" Target="../slideLayouts/slideLayout131.xml"/><Relationship Id="rId18" Type="http://schemas.openxmlformats.org/officeDocument/2006/relationships/slideLayout" Target="../slideLayouts/slideLayout136.xml"/><Relationship Id="rId3" Type="http://schemas.openxmlformats.org/officeDocument/2006/relationships/slideLayout" Target="../slideLayouts/slideLayout121.xml"/><Relationship Id="rId7" Type="http://schemas.openxmlformats.org/officeDocument/2006/relationships/slideLayout" Target="../slideLayouts/slideLayout125.xml"/><Relationship Id="rId12" Type="http://schemas.openxmlformats.org/officeDocument/2006/relationships/slideLayout" Target="../slideLayouts/slideLayout130.xml"/><Relationship Id="rId17" Type="http://schemas.openxmlformats.org/officeDocument/2006/relationships/slideLayout" Target="../slideLayouts/slideLayout135.xml"/><Relationship Id="rId2" Type="http://schemas.openxmlformats.org/officeDocument/2006/relationships/slideLayout" Target="../slideLayouts/slideLayout120.xml"/><Relationship Id="rId16" Type="http://schemas.openxmlformats.org/officeDocument/2006/relationships/slideLayout" Target="../slideLayouts/slideLayout134.xml"/><Relationship Id="rId20" Type="http://schemas.openxmlformats.org/officeDocument/2006/relationships/theme" Target="../theme/theme6.xml"/><Relationship Id="rId1" Type="http://schemas.openxmlformats.org/officeDocument/2006/relationships/slideLayout" Target="../slideLayouts/slideLayout119.xml"/><Relationship Id="rId6" Type="http://schemas.openxmlformats.org/officeDocument/2006/relationships/slideLayout" Target="../slideLayouts/slideLayout124.xml"/><Relationship Id="rId11" Type="http://schemas.openxmlformats.org/officeDocument/2006/relationships/slideLayout" Target="../slideLayouts/slideLayout129.xml"/><Relationship Id="rId5" Type="http://schemas.openxmlformats.org/officeDocument/2006/relationships/slideLayout" Target="../slideLayouts/slideLayout123.xml"/><Relationship Id="rId15" Type="http://schemas.openxmlformats.org/officeDocument/2006/relationships/slideLayout" Target="../slideLayouts/slideLayout133.xml"/><Relationship Id="rId10" Type="http://schemas.openxmlformats.org/officeDocument/2006/relationships/slideLayout" Target="../slideLayouts/slideLayout128.xml"/><Relationship Id="rId19" Type="http://schemas.openxmlformats.org/officeDocument/2006/relationships/slideLayout" Target="../slideLayouts/slideLayout137.xml"/><Relationship Id="rId4" Type="http://schemas.openxmlformats.org/officeDocument/2006/relationships/slideLayout" Target="../slideLayouts/slideLayout122.xml"/><Relationship Id="rId9" Type="http://schemas.openxmlformats.org/officeDocument/2006/relationships/slideLayout" Target="../slideLayouts/slideLayout127.xml"/><Relationship Id="rId14" Type="http://schemas.openxmlformats.org/officeDocument/2006/relationships/slideLayout" Target="../slideLayouts/slideLayout132.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45.xml"/><Relationship Id="rId13" Type="http://schemas.openxmlformats.org/officeDocument/2006/relationships/slideLayout" Target="../slideLayouts/slideLayout150.xml"/><Relationship Id="rId18" Type="http://schemas.openxmlformats.org/officeDocument/2006/relationships/slideLayout" Target="../slideLayouts/slideLayout155.xml"/><Relationship Id="rId3" Type="http://schemas.openxmlformats.org/officeDocument/2006/relationships/slideLayout" Target="../slideLayouts/slideLayout140.xml"/><Relationship Id="rId7" Type="http://schemas.openxmlformats.org/officeDocument/2006/relationships/slideLayout" Target="../slideLayouts/slideLayout144.xml"/><Relationship Id="rId12" Type="http://schemas.openxmlformats.org/officeDocument/2006/relationships/slideLayout" Target="../slideLayouts/slideLayout149.xml"/><Relationship Id="rId17" Type="http://schemas.openxmlformats.org/officeDocument/2006/relationships/slideLayout" Target="../slideLayouts/slideLayout154.xml"/><Relationship Id="rId2" Type="http://schemas.openxmlformats.org/officeDocument/2006/relationships/slideLayout" Target="../slideLayouts/slideLayout139.xml"/><Relationship Id="rId16" Type="http://schemas.openxmlformats.org/officeDocument/2006/relationships/slideLayout" Target="../slideLayouts/slideLayout153.xml"/><Relationship Id="rId20" Type="http://schemas.openxmlformats.org/officeDocument/2006/relationships/theme" Target="../theme/theme7.xml"/><Relationship Id="rId1" Type="http://schemas.openxmlformats.org/officeDocument/2006/relationships/slideLayout" Target="../slideLayouts/slideLayout138.xml"/><Relationship Id="rId6" Type="http://schemas.openxmlformats.org/officeDocument/2006/relationships/slideLayout" Target="../slideLayouts/slideLayout143.xml"/><Relationship Id="rId11" Type="http://schemas.openxmlformats.org/officeDocument/2006/relationships/slideLayout" Target="../slideLayouts/slideLayout148.xml"/><Relationship Id="rId5" Type="http://schemas.openxmlformats.org/officeDocument/2006/relationships/slideLayout" Target="../slideLayouts/slideLayout142.xml"/><Relationship Id="rId15" Type="http://schemas.openxmlformats.org/officeDocument/2006/relationships/slideLayout" Target="../slideLayouts/slideLayout152.xml"/><Relationship Id="rId10" Type="http://schemas.openxmlformats.org/officeDocument/2006/relationships/slideLayout" Target="../slideLayouts/slideLayout147.xml"/><Relationship Id="rId19" Type="http://schemas.openxmlformats.org/officeDocument/2006/relationships/slideLayout" Target="../slideLayouts/slideLayout156.xml"/><Relationship Id="rId4" Type="http://schemas.openxmlformats.org/officeDocument/2006/relationships/slideLayout" Target="../slideLayouts/slideLayout141.xml"/><Relationship Id="rId9" Type="http://schemas.openxmlformats.org/officeDocument/2006/relationships/slideLayout" Target="../slideLayouts/slideLayout146.xml"/><Relationship Id="rId14" Type="http://schemas.openxmlformats.org/officeDocument/2006/relationships/slideLayout" Target="../slideLayouts/slideLayout151.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64.xml"/><Relationship Id="rId13" Type="http://schemas.openxmlformats.org/officeDocument/2006/relationships/slideLayout" Target="../slideLayouts/slideLayout169.xml"/><Relationship Id="rId18" Type="http://schemas.openxmlformats.org/officeDocument/2006/relationships/slideLayout" Target="../slideLayouts/slideLayout174.xml"/><Relationship Id="rId3" Type="http://schemas.openxmlformats.org/officeDocument/2006/relationships/slideLayout" Target="../slideLayouts/slideLayout159.xml"/><Relationship Id="rId7" Type="http://schemas.openxmlformats.org/officeDocument/2006/relationships/slideLayout" Target="../slideLayouts/slideLayout163.xml"/><Relationship Id="rId12" Type="http://schemas.openxmlformats.org/officeDocument/2006/relationships/slideLayout" Target="../slideLayouts/slideLayout168.xml"/><Relationship Id="rId17" Type="http://schemas.openxmlformats.org/officeDocument/2006/relationships/slideLayout" Target="../slideLayouts/slideLayout173.xml"/><Relationship Id="rId2" Type="http://schemas.openxmlformats.org/officeDocument/2006/relationships/slideLayout" Target="../slideLayouts/slideLayout158.xml"/><Relationship Id="rId16" Type="http://schemas.openxmlformats.org/officeDocument/2006/relationships/slideLayout" Target="../slideLayouts/slideLayout172.xml"/><Relationship Id="rId20" Type="http://schemas.openxmlformats.org/officeDocument/2006/relationships/theme" Target="../theme/theme8.xml"/><Relationship Id="rId1" Type="http://schemas.openxmlformats.org/officeDocument/2006/relationships/slideLayout" Target="../slideLayouts/slideLayout157.xml"/><Relationship Id="rId6" Type="http://schemas.openxmlformats.org/officeDocument/2006/relationships/slideLayout" Target="../slideLayouts/slideLayout162.xml"/><Relationship Id="rId11" Type="http://schemas.openxmlformats.org/officeDocument/2006/relationships/slideLayout" Target="../slideLayouts/slideLayout167.xml"/><Relationship Id="rId5" Type="http://schemas.openxmlformats.org/officeDocument/2006/relationships/slideLayout" Target="../slideLayouts/slideLayout161.xml"/><Relationship Id="rId15" Type="http://schemas.openxmlformats.org/officeDocument/2006/relationships/slideLayout" Target="../slideLayouts/slideLayout171.xml"/><Relationship Id="rId10" Type="http://schemas.openxmlformats.org/officeDocument/2006/relationships/slideLayout" Target="../slideLayouts/slideLayout166.xml"/><Relationship Id="rId19" Type="http://schemas.openxmlformats.org/officeDocument/2006/relationships/slideLayout" Target="../slideLayouts/slideLayout175.xml"/><Relationship Id="rId4" Type="http://schemas.openxmlformats.org/officeDocument/2006/relationships/slideLayout" Target="../slideLayouts/slideLayout160.xml"/><Relationship Id="rId9" Type="http://schemas.openxmlformats.org/officeDocument/2006/relationships/slideLayout" Target="../slideLayouts/slideLayout165.xml"/><Relationship Id="rId14" Type="http://schemas.openxmlformats.org/officeDocument/2006/relationships/slideLayout" Target="../slideLayouts/slideLayout170.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83.xml"/><Relationship Id="rId13" Type="http://schemas.openxmlformats.org/officeDocument/2006/relationships/slideLayout" Target="../slideLayouts/slideLayout188.xml"/><Relationship Id="rId18" Type="http://schemas.openxmlformats.org/officeDocument/2006/relationships/slideLayout" Target="../slideLayouts/slideLayout193.xml"/><Relationship Id="rId3" Type="http://schemas.openxmlformats.org/officeDocument/2006/relationships/slideLayout" Target="../slideLayouts/slideLayout178.xml"/><Relationship Id="rId7" Type="http://schemas.openxmlformats.org/officeDocument/2006/relationships/slideLayout" Target="../slideLayouts/slideLayout182.xml"/><Relationship Id="rId12" Type="http://schemas.openxmlformats.org/officeDocument/2006/relationships/slideLayout" Target="../slideLayouts/slideLayout187.xml"/><Relationship Id="rId17" Type="http://schemas.openxmlformats.org/officeDocument/2006/relationships/slideLayout" Target="../slideLayouts/slideLayout192.xml"/><Relationship Id="rId2" Type="http://schemas.openxmlformats.org/officeDocument/2006/relationships/slideLayout" Target="../slideLayouts/slideLayout177.xml"/><Relationship Id="rId16" Type="http://schemas.openxmlformats.org/officeDocument/2006/relationships/slideLayout" Target="../slideLayouts/slideLayout191.xml"/><Relationship Id="rId20" Type="http://schemas.openxmlformats.org/officeDocument/2006/relationships/theme" Target="../theme/theme9.xml"/><Relationship Id="rId1" Type="http://schemas.openxmlformats.org/officeDocument/2006/relationships/slideLayout" Target="../slideLayouts/slideLayout176.xml"/><Relationship Id="rId6" Type="http://schemas.openxmlformats.org/officeDocument/2006/relationships/slideLayout" Target="../slideLayouts/slideLayout181.xml"/><Relationship Id="rId11" Type="http://schemas.openxmlformats.org/officeDocument/2006/relationships/slideLayout" Target="../slideLayouts/slideLayout186.xml"/><Relationship Id="rId5" Type="http://schemas.openxmlformats.org/officeDocument/2006/relationships/slideLayout" Target="../slideLayouts/slideLayout180.xml"/><Relationship Id="rId15" Type="http://schemas.openxmlformats.org/officeDocument/2006/relationships/slideLayout" Target="../slideLayouts/slideLayout190.xml"/><Relationship Id="rId10" Type="http://schemas.openxmlformats.org/officeDocument/2006/relationships/slideLayout" Target="../slideLayouts/slideLayout185.xml"/><Relationship Id="rId19" Type="http://schemas.openxmlformats.org/officeDocument/2006/relationships/slideLayout" Target="../slideLayouts/slideLayout194.xml"/><Relationship Id="rId4" Type="http://schemas.openxmlformats.org/officeDocument/2006/relationships/slideLayout" Target="../slideLayouts/slideLayout179.xml"/><Relationship Id="rId9" Type="http://schemas.openxmlformats.org/officeDocument/2006/relationships/slideLayout" Target="../slideLayouts/slideLayout184.xml"/><Relationship Id="rId14" Type="http://schemas.openxmlformats.org/officeDocument/2006/relationships/slideLayout" Target="../slideLayouts/slideLayout18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9" y="228601"/>
            <a:ext cx="11151917"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4" name="Text Placeholder 3"/>
          <p:cNvSpPr>
            <a:spLocks noGrp="1"/>
          </p:cNvSpPr>
          <p:nvPr>
            <p:ph type="body" idx="1"/>
          </p:nvPr>
        </p:nvSpPr>
        <p:spPr>
          <a:xfrm>
            <a:off x="520837" y="1447802"/>
            <a:ext cx="11155093" cy="2055947"/>
          </a:xfrm>
          <a:prstGeom prst="rect">
            <a:avLst/>
          </a:prstGeom>
        </p:spPr>
        <p:txBody>
          <a:bodyPr vert="horz"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8868554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Lst>
  <p:transition>
    <p:fade/>
  </p:transition>
  <p:timing>
    <p:tnLst>
      <p:par>
        <p:cTn id="1" dur="indefinite" restart="never" nodeType="tmRoot"/>
      </p:par>
    </p:tnLst>
  </p:timing>
  <p:txStyles>
    <p:titleStyle>
      <a:lvl1pPr algn="l" defTabSz="914325" rtl="0" eaLnBrk="1" latinLnBrk="0" hangingPunct="1">
        <a:lnSpc>
          <a:spcPct val="90000"/>
        </a:lnSpc>
        <a:spcBef>
          <a:spcPct val="0"/>
        </a:spcBef>
        <a:buNone/>
        <a:defRPr lang="en-US" sz="5500" b="0" kern="1200" cap="none" spc="-100" baseline="0" dirty="0" smtClean="0">
          <a:ln w="3175">
            <a:noFill/>
          </a:ln>
          <a:solidFill>
            <a:schemeClr val="tx1">
              <a:alpha val="99000"/>
            </a:schemeClr>
          </a:solidFill>
          <a:effectLst/>
          <a:latin typeface="+mj-lt"/>
          <a:ea typeface="+mn-ea"/>
          <a:cs typeface="Arial" charset="0"/>
        </a:defRPr>
      </a:lvl1pPr>
    </p:titleStyle>
    <p:bodyStyle>
      <a:lvl1pPr marL="339711" marR="0" indent="-339711" algn="l" defTabSz="914325" rtl="0" eaLnBrk="1" fontAlgn="auto" latinLnBrk="0" hangingPunct="1">
        <a:lnSpc>
          <a:spcPct val="90000"/>
        </a:lnSpc>
        <a:spcBef>
          <a:spcPct val="20000"/>
        </a:spcBef>
        <a:spcAft>
          <a:spcPts val="0"/>
        </a:spcAft>
        <a:buClrTx/>
        <a:buSzPct val="90000"/>
        <a:buFont typeface="Arial" pitchFamily="34" charset="0"/>
        <a:buChar char="•"/>
        <a:tabLst/>
        <a:defRPr sz="3600" kern="1200" spc="-71" baseline="0">
          <a:solidFill>
            <a:schemeClr val="tx1">
              <a:alpha val="99000"/>
            </a:schemeClr>
          </a:solidFill>
          <a:latin typeface="+mj-lt"/>
          <a:ea typeface="+mn-ea"/>
          <a:cs typeface="+mn-cs"/>
        </a:defRPr>
      </a:lvl1pPr>
      <a:lvl2pPr marL="573064" marR="0" indent="-233354" algn="l" defTabSz="914325"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480" marR="0" indent="-225415" algn="l" defTabSz="914325" rtl="0" eaLnBrk="1" fontAlgn="auto" latinLnBrk="0" hangingPunct="1">
        <a:lnSpc>
          <a:spcPct val="90000"/>
        </a:lnSpc>
        <a:spcBef>
          <a:spcPct val="20000"/>
        </a:spcBef>
        <a:spcAft>
          <a:spcPts val="0"/>
        </a:spcAft>
        <a:buClrTx/>
        <a:buSzPct val="90000"/>
        <a:buFont typeface="Wingdings" pitchFamily="2" charset="2"/>
        <a:buChar char=""/>
        <a:tabLst>
          <a:tab pos="798480" algn="l"/>
        </a:tabLst>
        <a:defRPr sz="2400" kern="1200" spc="0" baseline="0">
          <a:solidFill>
            <a:schemeClr val="tx1">
              <a:alpha val="99000"/>
            </a:schemeClr>
          </a:solidFill>
          <a:latin typeface="+mn-lt"/>
          <a:ea typeface="+mn-ea"/>
          <a:cs typeface="+mn-cs"/>
        </a:defRPr>
      </a:lvl3pPr>
      <a:lvl4pPr marL="1030245" marR="0" indent="-231765" algn="l" defTabSz="914325"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660" marR="0" indent="-225415" algn="l" defTabSz="914325" rtl="0" eaLnBrk="1" fontAlgn="auto" latinLnBrk="0" hangingPunct="1">
        <a:lnSpc>
          <a:spcPct val="90000"/>
        </a:lnSpc>
        <a:spcBef>
          <a:spcPct val="20000"/>
        </a:spcBef>
        <a:spcAft>
          <a:spcPts val="0"/>
        </a:spcAft>
        <a:buClrTx/>
        <a:buSzPct val="90000"/>
        <a:buFont typeface="Wingdings" pitchFamily="2" charset="2"/>
        <a:buChar char=""/>
        <a:tabLst>
          <a:tab pos="1255660" algn="l"/>
        </a:tabLst>
        <a:defRPr sz="2000" kern="1200" spc="0" baseline="0">
          <a:solidFill>
            <a:schemeClr val="tx1">
              <a:alpha val="99000"/>
            </a:schemeClr>
          </a:solidFill>
          <a:latin typeface="+mn-lt"/>
          <a:ea typeface="+mn-ea"/>
          <a:cs typeface="+mn-cs"/>
        </a:defRPr>
      </a:lvl5pPr>
      <a:lvl6pPr marL="2514395"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57"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20"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83"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25" rtl="0" eaLnBrk="1" latinLnBrk="0" hangingPunct="1">
        <a:defRPr sz="1900" kern="1200">
          <a:solidFill>
            <a:schemeClr val="tx1"/>
          </a:solidFill>
          <a:latin typeface="+mn-lt"/>
          <a:ea typeface="+mn-ea"/>
          <a:cs typeface="+mn-cs"/>
        </a:defRPr>
      </a:lvl1pPr>
      <a:lvl2pPr marL="457163" algn="l" defTabSz="914325" rtl="0" eaLnBrk="1" latinLnBrk="0" hangingPunct="1">
        <a:defRPr sz="1900" kern="1200">
          <a:solidFill>
            <a:schemeClr val="tx1"/>
          </a:solidFill>
          <a:latin typeface="+mn-lt"/>
          <a:ea typeface="+mn-ea"/>
          <a:cs typeface="+mn-cs"/>
        </a:defRPr>
      </a:lvl2pPr>
      <a:lvl3pPr marL="914325" algn="l" defTabSz="914325" rtl="0" eaLnBrk="1" latinLnBrk="0" hangingPunct="1">
        <a:defRPr sz="1900" kern="1200">
          <a:solidFill>
            <a:schemeClr val="tx1"/>
          </a:solidFill>
          <a:latin typeface="+mn-lt"/>
          <a:ea typeface="+mn-ea"/>
          <a:cs typeface="+mn-cs"/>
        </a:defRPr>
      </a:lvl3pPr>
      <a:lvl4pPr marL="1371488" algn="l" defTabSz="914325" rtl="0" eaLnBrk="1" latinLnBrk="0" hangingPunct="1">
        <a:defRPr sz="1900" kern="1200">
          <a:solidFill>
            <a:schemeClr val="tx1"/>
          </a:solidFill>
          <a:latin typeface="+mn-lt"/>
          <a:ea typeface="+mn-ea"/>
          <a:cs typeface="+mn-cs"/>
        </a:defRPr>
      </a:lvl4pPr>
      <a:lvl5pPr marL="1828651" algn="l" defTabSz="914325" rtl="0" eaLnBrk="1" latinLnBrk="0" hangingPunct="1">
        <a:defRPr sz="1900" kern="1200">
          <a:solidFill>
            <a:schemeClr val="tx1"/>
          </a:solidFill>
          <a:latin typeface="+mn-lt"/>
          <a:ea typeface="+mn-ea"/>
          <a:cs typeface="+mn-cs"/>
        </a:defRPr>
      </a:lvl5pPr>
      <a:lvl6pPr marL="2285813" algn="l" defTabSz="914325" rtl="0" eaLnBrk="1" latinLnBrk="0" hangingPunct="1">
        <a:defRPr sz="1900" kern="1200">
          <a:solidFill>
            <a:schemeClr val="tx1"/>
          </a:solidFill>
          <a:latin typeface="+mn-lt"/>
          <a:ea typeface="+mn-ea"/>
          <a:cs typeface="+mn-cs"/>
        </a:defRPr>
      </a:lvl6pPr>
      <a:lvl7pPr marL="2742976" algn="l" defTabSz="914325" rtl="0" eaLnBrk="1" latinLnBrk="0" hangingPunct="1">
        <a:defRPr sz="1900" kern="1200">
          <a:solidFill>
            <a:schemeClr val="tx1"/>
          </a:solidFill>
          <a:latin typeface="+mn-lt"/>
          <a:ea typeface="+mn-ea"/>
          <a:cs typeface="+mn-cs"/>
        </a:defRPr>
      </a:lvl7pPr>
      <a:lvl8pPr marL="3200139" algn="l" defTabSz="914325" rtl="0" eaLnBrk="1" latinLnBrk="0" hangingPunct="1">
        <a:defRPr sz="1900" kern="1200">
          <a:solidFill>
            <a:schemeClr val="tx1"/>
          </a:solidFill>
          <a:latin typeface="+mn-lt"/>
          <a:ea typeface="+mn-ea"/>
          <a:cs typeface="+mn-cs"/>
        </a:defRPr>
      </a:lvl8pPr>
      <a:lvl9pPr marL="3657301" algn="l" defTabSz="914325" rtl="0" eaLnBrk="1" latinLnBrk="0" hangingPunct="1">
        <a:defRPr sz="19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00706408"/>
      </p:ext>
    </p:extLst>
  </p:cSld>
  <p:clrMap bg1="lt1" tx1="dk1" bg2="lt2" tx2="dk2" accent1="accent1" accent2="accent2" accent3="accent3" accent4="accent4" accent5="accent5" accent6="accent6" hlink="hlink" folHlink="folHlink"/>
  <p:sldLayoutIdLst>
    <p:sldLayoutId id="2147483864" r:id="rId1"/>
    <p:sldLayoutId id="2147483865" r:id="rId2"/>
    <p:sldLayoutId id="2147483866" r:id="rId3"/>
    <p:sldLayoutId id="2147483867" r:id="rId4"/>
    <p:sldLayoutId id="2147483868" r:id="rId5"/>
    <p:sldLayoutId id="2147483869" r:id="rId6"/>
    <p:sldLayoutId id="2147483870" r:id="rId7"/>
    <p:sldLayoutId id="2147483871" r:id="rId8"/>
    <p:sldLayoutId id="2147483872" r:id="rId9"/>
    <p:sldLayoutId id="2147483873" r:id="rId10"/>
    <p:sldLayoutId id="2147483874" r:id="rId11"/>
    <p:sldLayoutId id="2147483875" r:id="rId12"/>
    <p:sldLayoutId id="2147483876" r:id="rId13"/>
    <p:sldLayoutId id="2147483877" r:id="rId14"/>
    <p:sldLayoutId id="2147483878" r:id="rId15"/>
    <p:sldLayoutId id="2147483879" r:id="rId16"/>
    <p:sldLayoutId id="2147483880" r:id="rId17"/>
    <p:sldLayoutId id="2147483881" r:id="rId18"/>
    <p:sldLayoutId id="2147483882" r:id="rId19"/>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51524501"/>
      </p:ext>
    </p:extLst>
  </p:cSld>
  <p:clrMap bg1="lt1" tx1="dk1" bg2="lt2" tx2="dk2" accent1="accent1" accent2="accent2" accent3="accent3" accent4="accent4" accent5="accent5" accent6="accent6" hlink="hlink" folHlink="folHlink"/>
  <p:sldLayoutIdLst>
    <p:sldLayoutId id="2147483884" r:id="rId1"/>
    <p:sldLayoutId id="2147483885" r:id="rId2"/>
    <p:sldLayoutId id="2147483886" r:id="rId3"/>
    <p:sldLayoutId id="2147483887" r:id="rId4"/>
    <p:sldLayoutId id="2147483888" r:id="rId5"/>
    <p:sldLayoutId id="2147483889" r:id="rId6"/>
    <p:sldLayoutId id="2147483890" r:id="rId7"/>
    <p:sldLayoutId id="2147483891" r:id="rId8"/>
    <p:sldLayoutId id="2147483892" r:id="rId9"/>
    <p:sldLayoutId id="2147483893" r:id="rId10"/>
    <p:sldLayoutId id="2147483894" r:id="rId11"/>
    <p:sldLayoutId id="2147483895" r:id="rId12"/>
    <p:sldLayoutId id="2147483896" r:id="rId13"/>
    <p:sldLayoutId id="2147483897" r:id="rId14"/>
    <p:sldLayoutId id="2147483898" r:id="rId15"/>
    <p:sldLayoutId id="2147483899" r:id="rId16"/>
    <p:sldLayoutId id="2147483900" r:id="rId17"/>
    <p:sldLayoutId id="2147483901" r:id="rId18"/>
    <p:sldLayoutId id="2147483902" r:id="rId19"/>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4" name="Text Placeholder 3"/>
          <p:cNvSpPr>
            <a:spLocks noGrp="1"/>
          </p:cNvSpPr>
          <p:nvPr>
            <p:ph type="body" idx="1"/>
          </p:nvPr>
        </p:nvSpPr>
        <p:spPr>
          <a:xfrm>
            <a:off x="520836" y="1447801"/>
            <a:ext cx="11155093" cy="2055947"/>
          </a:xfrm>
          <a:prstGeom prst="rect">
            <a:avLst/>
          </a:prstGeom>
        </p:spPr>
        <p:txBody>
          <a:bodyPr vert="horz"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403052732"/>
      </p:ext>
    </p:extLst>
  </p:cSld>
  <p:clrMap bg1="lt1" tx1="dk1" bg2="lt2" tx2="dk2" accent1="accent1" accent2="accent2" accent3="accent3" accent4="accent4" accent5="accent5" accent6="accent6" hlink="hlink" folHlink="folHlink"/>
  <p:sldLayoutIdLst>
    <p:sldLayoutId id="2147483904" r:id="rId1"/>
    <p:sldLayoutId id="2147483905" r:id="rId2"/>
    <p:sldLayoutId id="2147483906" r:id="rId3"/>
    <p:sldLayoutId id="2147483907" r:id="rId4"/>
    <p:sldLayoutId id="2147483908" r:id="rId5"/>
    <p:sldLayoutId id="2147483909" r:id="rId6"/>
    <p:sldLayoutId id="2147483910" r:id="rId7"/>
    <p:sldLayoutId id="2147483911" r:id="rId8"/>
    <p:sldLayoutId id="2147483912" r:id="rId9"/>
    <p:sldLayoutId id="2147483913" r:id="rId10"/>
    <p:sldLayoutId id="2147483914" r:id="rId11"/>
    <p:sldLayoutId id="2147483915" r:id="rId12"/>
    <p:sldLayoutId id="2147483916" r:id="rId13"/>
    <p:sldLayoutId id="2147483917" r:id="rId14"/>
    <p:sldLayoutId id="2147483918" r:id="rId15"/>
    <p:sldLayoutId id="2147483919" r:id="rId16"/>
    <p:sldLayoutId id="2147483920" r:id="rId17"/>
    <p:sldLayoutId id="2147483921" r:id="rId18"/>
    <p:sldLayoutId id="2147483922" r:id="rId19"/>
    <p:sldLayoutId id="2147483923" r:id="rId20"/>
    <p:sldLayoutId id="2147483924" r:id="rId21"/>
    <p:sldLayoutId id="2147483925" r:id="rId22"/>
    <p:sldLayoutId id="2147483926" r:id="rId23"/>
    <p:sldLayoutId id="2147483927" r:id="rId24"/>
    <p:sldLayoutId id="2147483928" r:id="rId25"/>
    <p:sldLayoutId id="2147483929" r:id="rId26"/>
    <p:sldLayoutId id="2147483930" r:id="rId27"/>
    <p:sldLayoutId id="2147483931" r:id="rId28"/>
    <p:sldLayoutId id="2147483932" r:id="rId29"/>
    <p:sldLayoutId id="2147483933" r:id="rId30"/>
    <p:sldLayoutId id="2147483934" r:id="rId31"/>
    <p:sldLayoutId id="2147483935" r:id="rId32"/>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solidFill>
            <a:schemeClr val="tx1">
              <a:alpha val="99000"/>
            </a:schemeClr>
          </a:soli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tx1">
              <a:alpha val="99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4" name="Text Placeholder 3"/>
          <p:cNvSpPr>
            <a:spLocks noGrp="1"/>
          </p:cNvSpPr>
          <p:nvPr>
            <p:ph type="body" idx="1"/>
          </p:nvPr>
        </p:nvSpPr>
        <p:spPr>
          <a:xfrm>
            <a:off x="520836" y="1447801"/>
            <a:ext cx="11155093" cy="2055947"/>
          </a:xfrm>
          <a:prstGeom prst="rect">
            <a:avLst/>
          </a:prstGeom>
        </p:spPr>
        <p:txBody>
          <a:bodyPr vert="horz"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91300966"/>
      </p:ext>
    </p:extLst>
  </p:cSld>
  <p:clrMap bg1="lt1" tx1="dk1" bg2="lt2" tx2="dk2" accent1="accent1" accent2="accent2" accent3="accent3" accent4="accent4" accent5="accent5" accent6="accent6" hlink="hlink" folHlink="folHlink"/>
  <p:sldLayoutIdLst>
    <p:sldLayoutId id="2147483937" r:id="rId1"/>
    <p:sldLayoutId id="2147483938" r:id="rId2"/>
    <p:sldLayoutId id="2147483939" r:id="rId3"/>
    <p:sldLayoutId id="2147483940" r:id="rId4"/>
    <p:sldLayoutId id="2147483941" r:id="rId5"/>
    <p:sldLayoutId id="2147483942" r:id="rId6"/>
    <p:sldLayoutId id="2147483943" r:id="rId7"/>
    <p:sldLayoutId id="2147483944" r:id="rId8"/>
    <p:sldLayoutId id="2147483945" r:id="rId9"/>
    <p:sldLayoutId id="2147483946" r:id="rId10"/>
    <p:sldLayoutId id="2147483947" r:id="rId11"/>
    <p:sldLayoutId id="2147483948" r:id="rId12"/>
    <p:sldLayoutId id="2147483949" r:id="rId13"/>
    <p:sldLayoutId id="2147483950" r:id="rId14"/>
    <p:sldLayoutId id="2147483951" r:id="rId15"/>
    <p:sldLayoutId id="2147483952" r:id="rId16"/>
    <p:sldLayoutId id="2147483953" r:id="rId17"/>
    <p:sldLayoutId id="2147483954" r:id="rId18"/>
    <p:sldLayoutId id="2147483955" r:id="rId19"/>
    <p:sldLayoutId id="2147483956" r:id="rId20"/>
    <p:sldLayoutId id="2147483957" r:id="rId21"/>
    <p:sldLayoutId id="2147483958" r:id="rId22"/>
    <p:sldLayoutId id="2147483959" r:id="rId23"/>
    <p:sldLayoutId id="2147483960" r:id="rId24"/>
    <p:sldLayoutId id="2147483961" r:id="rId25"/>
    <p:sldLayoutId id="2147483962" r:id="rId26"/>
    <p:sldLayoutId id="2147483963" r:id="rId27"/>
    <p:sldLayoutId id="2147483964" r:id="rId28"/>
    <p:sldLayoutId id="2147483965" r:id="rId29"/>
    <p:sldLayoutId id="2147483967" r:id="rId30"/>
    <p:sldLayoutId id="2147483968" r:id="rId31"/>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solidFill>
            <a:schemeClr val="tx1">
              <a:alpha val="99000"/>
            </a:schemeClr>
          </a:soli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tx1">
              <a:alpha val="99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4" name="Text Placeholder 3"/>
          <p:cNvSpPr>
            <a:spLocks noGrp="1"/>
          </p:cNvSpPr>
          <p:nvPr>
            <p:ph type="body" idx="1"/>
          </p:nvPr>
        </p:nvSpPr>
        <p:spPr>
          <a:xfrm>
            <a:off x="520836" y="1447801"/>
            <a:ext cx="11155093" cy="2055947"/>
          </a:xfrm>
          <a:prstGeom prst="rect">
            <a:avLst/>
          </a:prstGeom>
        </p:spPr>
        <p:txBody>
          <a:bodyPr vert="horz"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806154983"/>
      </p:ext>
    </p:extLst>
  </p:cSld>
  <p:clrMap bg1="lt1" tx1="dk1" bg2="lt2" tx2="dk2" accent1="accent1" accent2="accent2" accent3="accent3" accent4="accent4" accent5="accent5" accent6="accent6" hlink="hlink" folHlink="folHlink"/>
  <p:sldLayoutIdLst>
    <p:sldLayoutId id="2147483970" r:id="rId1"/>
    <p:sldLayoutId id="2147483971" r:id="rId2"/>
    <p:sldLayoutId id="2147483972" r:id="rId3"/>
    <p:sldLayoutId id="2147483973" r:id="rId4"/>
    <p:sldLayoutId id="2147483974" r:id="rId5"/>
    <p:sldLayoutId id="2147483975" r:id="rId6"/>
    <p:sldLayoutId id="2147483976" r:id="rId7"/>
    <p:sldLayoutId id="2147483977" r:id="rId8"/>
    <p:sldLayoutId id="2147483978" r:id="rId9"/>
    <p:sldLayoutId id="2147483979" r:id="rId10"/>
    <p:sldLayoutId id="2147483980" r:id="rId11"/>
    <p:sldLayoutId id="2147483981" r:id="rId12"/>
    <p:sldLayoutId id="2147483982" r:id="rId13"/>
    <p:sldLayoutId id="2147483983" r:id="rId14"/>
    <p:sldLayoutId id="2147483984" r:id="rId15"/>
    <p:sldLayoutId id="2147483985" r:id="rId16"/>
    <p:sldLayoutId id="2147483986" r:id="rId17"/>
    <p:sldLayoutId id="2147483987" r:id="rId18"/>
    <p:sldLayoutId id="2147483988" r:id="rId19"/>
    <p:sldLayoutId id="2147483989" r:id="rId20"/>
    <p:sldLayoutId id="2147483990" r:id="rId21"/>
    <p:sldLayoutId id="2147483991" r:id="rId22"/>
    <p:sldLayoutId id="2147483992" r:id="rId23"/>
    <p:sldLayoutId id="2147483993" r:id="rId24"/>
    <p:sldLayoutId id="2147483994" r:id="rId25"/>
    <p:sldLayoutId id="2147483995" r:id="rId26"/>
    <p:sldLayoutId id="2147483996" r:id="rId27"/>
    <p:sldLayoutId id="2147483997" r:id="rId28"/>
    <p:sldLayoutId id="2147483999" r:id="rId29"/>
    <p:sldLayoutId id="2147484000" r:id="rId30"/>
    <p:sldLayoutId id="2147484001" r:id="rId31"/>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solidFill>
            <a:schemeClr val="tx1">
              <a:alpha val="99000"/>
            </a:schemeClr>
          </a:soli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tx1">
              <a:alpha val="99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4" name="Text Placeholder 3"/>
          <p:cNvSpPr>
            <a:spLocks noGrp="1"/>
          </p:cNvSpPr>
          <p:nvPr>
            <p:ph type="body" idx="1"/>
          </p:nvPr>
        </p:nvSpPr>
        <p:spPr>
          <a:xfrm>
            <a:off x="520836" y="1447801"/>
            <a:ext cx="11155093" cy="2055947"/>
          </a:xfrm>
          <a:prstGeom prst="rect">
            <a:avLst/>
          </a:prstGeom>
        </p:spPr>
        <p:txBody>
          <a:bodyPr vert="horz"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07998619"/>
      </p:ext>
    </p:extLst>
  </p:cSld>
  <p:clrMap bg1="lt1" tx1="dk1" bg2="lt2" tx2="dk2" accent1="accent1" accent2="accent2" accent3="accent3" accent4="accent4" accent5="accent5" accent6="accent6" hlink="hlink" folHlink="folHlink"/>
  <p:sldLayoutIdLst>
    <p:sldLayoutId id="2147484003" r:id="rId1"/>
    <p:sldLayoutId id="2147484004" r:id="rId2"/>
    <p:sldLayoutId id="2147484005" r:id="rId3"/>
    <p:sldLayoutId id="2147484006" r:id="rId4"/>
    <p:sldLayoutId id="2147484007" r:id="rId5"/>
    <p:sldLayoutId id="2147484008" r:id="rId6"/>
    <p:sldLayoutId id="2147484009" r:id="rId7"/>
    <p:sldLayoutId id="2147484010" r:id="rId8"/>
    <p:sldLayoutId id="2147484011" r:id="rId9"/>
    <p:sldLayoutId id="2147484012" r:id="rId10"/>
    <p:sldLayoutId id="2147484013" r:id="rId11"/>
    <p:sldLayoutId id="2147484014" r:id="rId12"/>
    <p:sldLayoutId id="2147484015" r:id="rId13"/>
    <p:sldLayoutId id="2147484016" r:id="rId14"/>
    <p:sldLayoutId id="2147484017" r:id="rId15"/>
    <p:sldLayoutId id="2147484018" r:id="rId16"/>
    <p:sldLayoutId id="2147484019" r:id="rId17"/>
    <p:sldLayoutId id="2147484020" r:id="rId18"/>
    <p:sldLayoutId id="2147484021" r:id="rId19"/>
    <p:sldLayoutId id="2147484022" r:id="rId20"/>
    <p:sldLayoutId id="2147484023" r:id="rId21"/>
    <p:sldLayoutId id="2147484024" r:id="rId22"/>
    <p:sldLayoutId id="2147484025" r:id="rId23"/>
    <p:sldLayoutId id="2147484026" r:id="rId24"/>
    <p:sldLayoutId id="2147484027" r:id="rId25"/>
    <p:sldLayoutId id="2147484028" r:id="rId26"/>
    <p:sldLayoutId id="2147484029" r:id="rId27"/>
    <p:sldLayoutId id="2147484030" r:id="rId28"/>
    <p:sldLayoutId id="2147484032" r:id="rId29"/>
    <p:sldLayoutId id="2147484033" r:id="rId30"/>
    <p:sldLayoutId id="2147484034" r:id="rId31"/>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solidFill>
            <a:schemeClr val="tx1">
              <a:alpha val="99000"/>
            </a:schemeClr>
          </a:soli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tx1">
              <a:alpha val="99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845603988"/>
      </p:ext>
    </p:extLst>
  </p:cSld>
  <p:clrMap bg1="lt1" tx1="dk1" bg2="lt2" tx2="dk2" accent1="accent1" accent2="accent2" accent3="accent3" accent4="accent4" accent5="accent5" accent6="accent6" hlink="hlink" folHlink="folHlink"/>
  <p:sldLayoutIdLst>
    <p:sldLayoutId id="2147484036" r:id="rId1"/>
    <p:sldLayoutId id="2147484037" r:id="rId2"/>
    <p:sldLayoutId id="2147484038" r:id="rId3"/>
    <p:sldLayoutId id="2147484039" r:id="rId4"/>
    <p:sldLayoutId id="2147484040" r:id="rId5"/>
    <p:sldLayoutId id="2147484041" r:id="rId6"/>
    <p:sldLayoutId id="2147484042" r:id="rId7"/>
    <p:sldLayoutId id="2147484043" r:id="rId8"/>
    <p:sldLayoutId id="2147484044" r:id="rId9"/>
    <p:sldLayoutId id="2147484045" r:id="rId10"/>
    <p:sldLayoutId id="2147484046" r:id="rId11"/>
    <p:sldLayoutId id="2147484047" r:id="rId12"/>
    <p:sldLayoutId id="2147484048" r:id="rId13"/>
    <p:sldLayoutId id="2147484049" r:id="rId14"/>
    <p:sldLayoutId id="2147484050" r:id="rId15"/>
    <p:sldLayoutId id="2147484051" r:id="rId16"/>
    <p:sldLayoutId id="2147484052" r:id="rId17"/>
    <p:sldLayoutId id="2147484053" r:id="rId18"/>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099306083"/>
      </p:ext>
    </p:extLst>
  </p:cSld>
  <p:clrMap bg1="lt1" tx1="dk1" bg2="lt2" tx2="dk2" accent1="accent1" accent2="accent2" accent3="accent3" accent4="accent4" accent5="accent5" accent6="accent6" hlink="hlink" folHlink="folHlink"/>
  <p:sldLayoutIdLst>
    <p:sldLayoutId id="2147484055" r:id="rId1"/>
    <p:sldLayoutId id="2147484056" r:id="rId2"/>
    <p:sldLayoutId id="2147484057" r:id="rId3"/>
    <p:sldLayoutId id="2147484058" r:id="rId4"/>
    <p:sldLayoutId id="2147484059" r:id="rId5"/>
    <p:sldLayoutId id="2147484060" r:id="rId6"/>
    <p:sldLayoutId id="2147484061" r:id="rId7"/>
    <p:sldLayoutId id="2147484062" r:id="rId8"/>
    <p:sldLayoutId id="2147484063" r:id="rId9"/>
    <p:sldLayoutId id="2147484064" r:id="rId10"/>
    <p:sldLayoutId id="2147484065" r:id="rId11"/>
    <p:sldLayoutId id="2147484066" r:id="rId12"/>
    <p:sldLayoutId id="2147484067" r:id="rId13"/>
    <p:sldLayoutId id="2147484068" r:id="rId14"/>
    <p:sldLayoutId id="2147484069" r:id="rId15"/>
    <p:sldLayoutId id="2147484070" r:id="rId16"/>
    <p:sldLayoutId id="2147484071" r:id="rId17"/>
    <p:sldLayoutId id="2147484072" r:id="rId18"/>
    <p:sldLayoutId id="2147484073" r:id="rId19"/>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84493879"/>
      </p:ext>
    </p:extLst>
  </p:cSld>
  <p:clrMap bg1="lt1" tx1="dk1" bg2="lt2" tx2="dk2" accent1="accent1" accent2="accent2" accent3="accent3" accent4="accent4" accent5="accent5" accent6="accent6" hlink="hlink" folHlink="folHlink"/>
  <p:sldLayoutIdLst>
    <p:sldLayoutId id="2147484075" r:id="rId1"/>
    <p:sldLayoutId id="2147484076" r:id="rId2"/>
    <p:sldLayoutId id="2147484077" r:id="rId3"/>
    <p:sldLayoutId id="2147484078" r:id="rId4"/>
    <p:sldLayoutId id="2147484079" r:id="rId5"/>
    <p:sldLayoutId id="2147484080" r:id="rId6"/>
    <p:sldLayoutId id="2147484081" r:id="rId7"/>
    <p:sldLayoutId id="2147484082" r:id="rId8"/>
    <p:sldLayoutId id="2147484083" r:id="rId9"/>
    <p:sldLayoutId id="2147484084" r:id="rId10"/>
    <p:sldLayoutId id="2147484085" r:id="rId11"/>
    <p:sldLayoutId id="2147484086" r:id="rId12"/>
    <p:sldLayoutId id="2147484087" r:id="rId13"/>
    <p:sldLayoutId id="2147484088" r:id="rId14"/>
    <p:sldLayoutId id="2147484089" r:id="rId15"/>
    <p:sldLayoutId id="2147484090" r:id="rId16"/>
    <p:sldLayoutId id="2147484091" r:id="rId17"/>
    <p:sldLayoutId id="2147484092" r:id="rId18"/>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49266758"/>
      </p:ext>
    </p:extLst>
  </p:cSld>
  <p:clrMap bg1="lt1" tx1="dk1" bg2="lt2" tx2="dk2" accent1="accent1" accent2="accent2" accent3="accent3" accent4="accent4" accent5="accent5" accent6="accent6" hlink="hlink" folHlink="folHlink"/>
  <p:sldLayoutIdLst>
    <p:sldLayoutId id="2147484094" r:id="rId1"/>
    <p:sldLayoutId id="2147484095" r:id="rId2"/>
    <p:sldLayoutId id="2147484096" r:id="rId3"/>
    <p:sldLayoutId id="2147484097" r:id="rId4"/>
    <p:sldLayoutId id="2147484098" r:id="rId5"/>
    <p:sldLayoutId id="2147484099" r:id="rId6"/>
    <p:sldLayoutId id="2147484100" r:id="rId7"/>
    <p:sldLayoutId id="2147484101" r:id="rId8"/>
    <p:sldLayoutId id="2147484102" r:id="rId9"/>
    <p:sldLayoutId id="2147484103" r:id="rId10"/>
    <p:sldLayoutId id="2147484104" r:id="rId11"/>
    <p:sldLayoutId id="2147484105" r:id="rId12"/>
    <p:sldLayoutId id="2147484106" r:id="rId13"/>
    <p:sldLayoutId id="2147484107" r:id="rId14"/>
    <p:sldLayoutId id="2147484108" r:id="rId15"/>
    <p:sldLayoutId id="2147484109" r:id="rId16"/>
    <p:sldLayoutId id="2147484110" r:id="rId17"/>
    <p:sldLayoutId id="2147484111" r:id="rId18"/>
    <p:sldLayoutId id="2147484112" r:id="rId19"/>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9" y="228601"/>
            <a:ext cx="11151917"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4" name="Text Placeholder 3"/>
          <p:cNvSpPr>
            <a:spLocks noGrp="1"/>
          </p:cNvSpPr>
          <p:nvPr>
            <p:ph type="body" idx="1"/>
          </p:nvPr>
        </p:nvSpPr>
        <p:spPr>
          <a:xfrm>
            <a:off x="520837" y="1447802"/>
            <a:ext cx="11155093" cy="2055947"/>
          </a:xfrm>
          <a:prstGeom prst="rect">
            <a:avLst/>
          </a:prstGeom>
        </p:spPr>
        <p:txBody>
          <a:bodyPr vert="horz"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932626118"/>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 id="2147483703" r:id="rId13"/>
    <p:sldLayoutId id="2147483704" r:id="rId14"/>
    <p:sldLayoutId id="2147483705" r:id="rId15"/>
    <p:sldLayoutId id="2147483706" r:id="rId16"/>
    <p:sldLayoutId id="2147483707" r:id="rId17"/>
    <p:sldLayoutId id="2147483708" r:id="rId18"/>
    <p:sldLayoutId id="2147483709" r:id="rId19"/>
    <p:sldLayoutId id="2147483710" r:id="rId20"/>
    <p:sldLayoutId id="2147483711" r:id="rId21"/>
    <p:sldLayoutId id="2147483712" r:id="rId22"/>
    <p:sldLayoutId id="2147483713" r:id="rId23"/>
    <p:sldLayoutId id="2147483714" r:id="rId24"/>
    <p:sldLayoutId id="2147483715" r:id="rId25"/>
    <p:sldLayoutId id="2147483716" r:id="rId26"/>
    <p:sldLayoutId id="2147483717" r:id="rId27"/>
    <p:sldLayoutId id="2147483718" r:id="rId28"/>
    <p:sldLayoutId id="2147483719" r:id="rId29"/>
  </p:sldLayoutIdLst>
  <p:transition>
    <p:fade/>
  </p:transition>
  <p:timing>
    <p:tnLst>
      <p:par>
        <p:cTn id="1" dur="indefinite" restart="never" nodeType="tmRoot"/>
      </p:par>
    </p:tnLst>
  </p:timing>
  <p:txStyles>
    <p:titleStyle>
      <a:lvl1pPr algn="l" defTabSz="914325" rtl="0" eaLnBrk="1" latinLnBrk="0" hangingPunct="1">
        <a:lnSpc>
          <a:spcPct val="90000"/>
        </a:lnSpc>
        <a:spcBef>
          <a:spcPct val="0"/>
        </a:spcBef>
        <a:buNone/>
        <a:defRPr lang="en-US" sz="5500" b="0" kern="1200" cap="none" spc="-100" baseline="0" dirty="0" smtClean="0">
          <a:ln w="3175">
            <a:noFill/>
          </a:ln>
          <a:solidFill>
            <a:schemeClr val="tx1">
              <a:alpha val="99000"/>
            </a:schemeClr>
          </a:solidFill>
          <a:effectLst/>
          <a:latin typeface="+mj-lt"/>
          <a:ea typeface="+mn-ea"/>
          <a:cs typeface="Arial" charset="0"/>
        </a:defRPr>
      </a:lvl1pPr>
    </p:titleStyle>
    <p:bodyStyle>
      <a:lvl1pPr marL="339711" marR="0" indent="-339711" algn="l" defTabSz="914325" rtl="0" eaLnBrk="1" fontAlgn="auto" latinLnBrk="0" hangingPunct="1">
        <a:lnSpc>
          <a:spcPct val="90000"/>
        </a:lnSpc>
        <a:spcBef>
          <a:spcPct val="20000"/>
        </a:spcBef>
        <a:spcAft>
          <a:spcPts val="0"/>
        </a:spcAft>
        <a:buClrTx/>
        <a:buSzPct val="90000"/>
        <a:buFont typeface="Arial" pitchFamily="34" charset="0"/>
        <a:buChar char="•"/>
        <a:tabLst/>
        <a:defRPr sz="3600" kern="1200" spc="-71" baseline="0">
          <a:solidFill>
            <a:schemeClr val="tx1">
              <a:alpha val="99000"/>
            </a:schemeClr>
          </a:solidFill>
          <a:latin typeface="+mj-lt"/>
          <a:ea typeface="+mn-ea"/>
          <a:cs typeface="+mn-cs"/>
        </a:defRPr>
      </a:lvl1pPr>
      <a:lvl2pPr marL="573064" marR="0" indent="-233354" algn="l" defTabSz="914325"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480" marR="0" indent="-225415" algn="l" defTabSz="914325" rtl="0" eaLnBrk="1" fontAlgn="auto" latinLnBrk="0" hangingPunct="1">
        <a:lnSpc>
          <a:spcPct val="90000"/>
        </a:lnSpc>
        <a:spcBef>
          <a:spcPct val="20000"/>
        </a:spcBef>
        <a:spcAft>
          <a:spcPts val="0"/>
        </a:spcAft>
        <a:buClrTx/>
        <a:buSzPct val="90000"/>
        <a:buFont typeface="Wingdings" pitchFamily="2" charset="2"/>
        <a:buChar char=""/>
        <a:tabLst>
          <a:tab pos="798480" algn="l"/>
        </a:tabLst>
        <a:defRPr sz="2400" kern="1200" spc="0" baseline="0">
          <a:solidFill>
            <a:schemeClr val="tx1">
              <a:alpha val="99000"/>
            </a:schemeClr>
          </a:solidFill>
          <a:latin typeface="+mn-lt"/>
          <a:ea typeface="+mn-ea"/>
          <a:cs typeface="+mn-cs"/>
        </a:defRPr>
      </a:lvl3pPr>
      <a:lvl4pPr marL="1030245" marR="0" indent="-231765" algn="l" defTabSz="914325"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660" marR="0" indent="-225415" algn="l" defTabSz="914325" rtl="0" eaLnBrk="1" fontAlgn="auto" latinLnBrk="0" hangingPunct="1">
        <a:lnSpc>
          <a:spcPct val="90000"/>
        </a:lnSpc>
        <a:spcBef>
          <a:spcPct val="20000"/>
        </a:spcBef>
        <a:spcAft>
          <a:spcPts val="0"/>
        </a:spcAft>
        <a:buClrTx/>
        <a:buSzPct val="90000"/>
        <a:buFont typeface="Wingdings" pitchFamily="2" charset="2"/>
        <a:buChar char=""/>
        <a:tabLst>
          <a:tab pos="1255660" algn="l"/>
        </a:tabLst>
        <a:defRPr sz="2000" kern="1200" spc="0" baseline="0">
          <a:solidFill>
            <a:schemeClr val="tx1">
              <a:alpha val="99000"/>
            </a:schemeClr>
          </a:solidFill>
          <a:latin typeface="+mn-lt"/>
          <a:ea typeface="+mn-ea"/>
          <a:cs typeface="+mn-cs"/>
        </a:defRPr>
      </a:lvl5pPr>
      <a:lvl6pPr marL="2514395"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57"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20"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83"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25" rtl="0" eaLnBrk="1" latinLnBrk="0" hangingPunct="1">
        <a:defRPr sz="1900" kern="1200">
          <a:solidFill>
            <a:schemeClr val="tx1"/>
          </a:solidFill>
          <a:latin typeface="+mn-lt"/>
          <a:ea typeface="+mn-ea"/>
          <a:cs typeface="+mn-cs"/>
        </a:defRPr>
      </a:lvl1pPr>
      <a:lvl2pPr marL="457163" algn="l" defTabSz="914325" rtl="0" eaLnBrk="1" latinLnBrk="0" hangingPunct="1">
        <a:defRPr sz="1900" kern="1200">
          <a:solidFill>
            <a:schemeClr val="tx1"/>
          </a:solidFill>
          <a:latin typeface="+mn-lt"/>
          <a:ea typeface="+mn-ea"/>
          <a:cs typeface="+mn-cs"/>
        </a:defRPr>
      </a:lvl2pPr>
      <a:lvl3pPr marL="914325" algn="l" defTabSz="914325" rtl="0" eaLnBrk="1" latinLnBrk="0" hangingPunct="1">
        <a:defRPr sz="1900" kern="1200">
          <a:solidFill>
            <a:schemeClr val="tx1"/>
          </a:solidFill>
          <a:latin typeface="+mn-lt"/>
          <a:ea typeface="+mn-ea"/>
          <a:cs typeface="+mn-cs"/>
        </a:defRPr>
      </a:lvl3pPr>
      <a:lvl4pPr marL="1371488" algn="l" defTabSz="914325" rtl="0" eaLnBrk="1" latinLnBrk="0" hangingPunct="1">
        <a:defRPr sz="1900" kern="1200">
          <a:solidFill>
            <a:schemeClr val="tx1"/>
          </a:solidFill>
          <a:latin typeface="+mn-lt"/>
          <a:ea typeface="+mn-ea"/>
          <a:cs typeface="+mn-cs"/>
        </a:defRPr>
      </a:lvl4pPr>
      <a:lvl5pPr marL="1828651" algn="l" defTabSz="914325" rtl="0" eaLnBrk="1" latinLnBrk="0" hangingPunct="1">
        <a:defRPr sz="1900" kern="1200">
          <a:solidFill>
            <a:schemeClr val="tx1"/>
          </a:solidFill>
          <a:latin typeface="+mn-lt"/>
          <a:ea typeface="+mn-ea"/>
          <a:cs typeface="+mn-cs"/>
        </a:defRPr>
      </a:lvl5pPr>
      <a:lvl6pPr marL="2285813" algn="l" defTabSz="914325" rtl="0" eaLnBrk="1" latinLnBrk="0" hangingPunct="1">
        <a:defRPr sz="1900" kern="1200">
          <a:solidFill>
            <a:schemeClr val="tx1"/>
          </a:solidFill>
          <a:latin typeface="+mn-lt"/>
          <a:ea typeface="+mn-ea"/>
          <a:cs typeface="+mn-cs"/>
        </a:defRPr>
      </a:lvl6pPr>
      <a:lvl7pPr marL="2742976" algn="l" defTabSz="914325" rtl="0" eaLnBrk="1" latinLnBrk="0" hangingPunct="1">
        <a:defRPr sz="1900" kern="1200">
          <a:solidFill>
            <a:schemeClr val="tx1"/>
          </a:solidFill>
          <a:latin typeface="+mn-lt"/>
          <a:ea typeface="+mn-ea"/>
          <a:cs typeface="+mn-cs"/>
        </a:defRPr>
      </a:lvl7pPr>
      <a:lvl8pPr marL="3200139" algn="l" defTabSz="914325" rtl="0" eaLnBrk="1" latinLnBrk="0" hangingPunct="1">
        <a:defRPr sz="1900" kern="1200">
          <a:solidFill>
            <a:schemeClr val="tx1"/>
          </a:solidFill>
          <a:latin typeface="+mn-lt"/>
          <a:ea typeface="+mn-ea"/>
          <a:cs typeface="+mn-cs"/>
        </a:defRPr>
      </a:lvl8pPr>
      <a:lvl9pPr marL="3657301" algn="l" defTabSz="914325" rtl="0" eaLnBrk="1" latinLnBrk="0" hangingPunct="1">
        <a:defRPr sz="19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064236974"/>
      </p:ext>
    </p:extLst>
  </p:cSld>
  <p:clrMap bg1="lt1" tx1="dk1" bg2="lt2" tx2="dk2" accent1="accent1" accent2="accent2" accent3="accent3" accent4="accent4" accent5="accent5" accent6="accent6" hlink="hlink" folHlink="folHlink"/>
  <p:sldLayoutIdLst>
    <p:sldLayoutId id="2147484114" r:id="rId1"/>
    <p:sldLayoutId id="2147484115" r:id="rId2"/>
    <p:sldLayoutId id="2147484116" r:id="rId3"/>
    <p:sldLayoutId id="2147484117" r:id="rId4"/>
    <p:sldLayoutId id="2147484118" r:id="rId5"/>
    <p:sldLayoutId id="2147484119" r:id="rId6"/>
    <p:sldLayoutId id="2147484120" r:id="rId7"/>
    <p:sldLayoutId id="2147484121" r:id="rId8"/>
    <p:sldLayoutId id="2147484122" r:id="rId9"/>
    <p:sldLayoutId id="2147484123" r:id="rId10"/>
    <p:sldLayoutId id="2147484124" r:id="rId11"/>
    <p:sldLayoutId id="2147484125" r:id="rId12"/>
    <p:sldLayoutId id="2147484126" r:id="rId13"/>
    <p:sldLayoutId id="2147484127" r:id="rId14"/>
    <p:sldLayoutId id="2147484128" r:id="rId15"/>
    <p:sldLayoutId id="2147484129" r:id="rId16"/>
    <p:sldLayoutId id="2147484130" r:id="rId17"/>
    <p:sldLayoutId id="2147484131" r:id="rId18"/>
    <p:sldLayoutId id="2147484132" r:id="rId19"/>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65334805"/>
      </p:ext>
    </p:extLst>
  </p:cSld>
  <p:clrMap bg1="lt1" tx1="dk1" bg2="lt2" tx2="dk2" accent1="accent1" accent2="accent2" accent3="accent3" accent4="accent4" accent5="accent5" accent6="accent6" hlink="hlink" folHlink="folHlink"/>
  <p:sldLayoutIdLst>
    <p:sldLayoutId id="2147484134" r:id="rId1"/>
    <p:sldLayoutId id="2147484135" r:id="rId2"/>
    <p:sldLayoutId id="2147484136" r:id="rId3"/>
    <p:sldLayoutId id="2147484137" r:id="rId4"/>
    <p:sldLayoutId id="2147484138" r:id="rId5"/>
    <p:sldLayoutId id="2147484139" r:id="rId6"/>
    <p:sldLayoutId id="2147484140" r:id="rId7"/>
    <p:sldLayoutId id="2147484141" r:id="rId8"/>
    <p:sldLayoutId id="2147484142" r:id="rId9"/>
    <p:sldLayoutId id="2147484143" r:id="rId10"/>
    <p:sldLayoutId id="2147484144" r:id="rId11"/>
    <p:sldLayoutId id="2147484145" r:id="rId12"/>
    <p:sldLayoutId id="2147484146" r:id="rId13"/>
    <p:sldLayoutId id="2147484147" r:id="rId14"/>
    <p:sldLayoutId id="2147484148" r:id="rId15"/>
    <p:sldLayoutId id="2147484149" r:id="rId16"/>
    <p:sldLayoutId id="2147484150" r:id="rId17"/>
    <p:sldLayoutId id="2147484151" r:id="rId18"/>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4077645"/>
      </p:ext>
    </p:extLst>
  </p:cSld>
  <p:clrMap bg1="lt1" tx1="dk1" bg2="lt2" tx2="dk2" accent1="accent1" accent2="accent2" accent3="accent3" accent4="accent4" accent5="accent5" accent6="accent6" hlink="hlink" folHlink="folHlink"/>
  <p:sldLayoutIdLst>
    <p:sldLayoutId id="2147484153" r:id="rId1"/>
    <p:sldLayoutId id="2147484154" r:id="rId2"/>
    <p:sldLayoutId id="2147484155" r:id="rId3"/>
    <p:sldLayoutId id="2147484156" r:id="rId4"/>
    <p:sldLayoutId id="2147484157" r:id="rId5"/>
    <p:sldLayoutId id="2147484158" r:id="rId6"/>
    <p:sldLayoutId id="2147484159" r:id="rId7"/>
    <p:sldLayoutId id="2147484160" r:id="rId8"/>
    <p:sldLayoutId id="2147484161" r:id="rId9"/>
    <p:sldLayoutId id="2147484162" r:id="rId10"/>
    <p:sldLayoutId id="2147484163" r:id="rId11"/>
    <p:sldLayoutId id="2147484164" r:id="rId12"/>
    <p:sldLayoutId id="2147484165" r:id="rId13"/>
    <p:sldLayoutId id="2147484166" r:id="rId14"/>
    <p:sldLayoutId id="2147484167" r:id="rId15"/>
    <p:sldLayoutId id="2147484168" r:id="rId16"/>
    <p:sldLayoutId id="2147484169" r:id="rId17"/>
    <p:sldLayoutId id="2147484170" r:id="rId18"/>
    <p:sldLayoutId id="2147484171" r:id="rId19"/>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09347834"/>
      </p:ext>
    </p:extLst>
  </p:cSld>
  <p:clrMap bg1="lt1" tx1="dk1" bg2="lt2" tx2="dk2" accent1="accent1" accent2="accent2" accent3="accent3" accent4="accent4" accent5="accent5" accent6="accent6" hlink="hlink" folHlink="folHlink"/>
  <p:sldLayoutIdLst>
    <p:sldLayoutId id="2147484173" r:id="rId1"/>
    <p:sldLayoutId id="2147484174" r:id="rId2"/>
    <p:sldLayoutId id="2147484175" r:id="rId3"/>
    <p:sldLayoutId id="2147484176" r:id="rId4"/>
    <p:sldLayoutId id="2147484177" r:id="rId5"/>
    <p:sldLayoutId id="2147484178" r:id="rId6"/>
    <p:sldLayoutId id="2147484179" r:id="rId7"/>
    <p:sldLayoutId id="2147484180" r:id="rId8"/>
    <p:sldLayoutId id="2147484181" r:id="rId9"/>
    <p:sldLayoutId id="2147484182" r:id="rId10"/>
    <p:sldLayoutId id="2147484183" r:id="rId11"/>
    <p:sldLayoutId id="2147484184" r:id="rId12"/>
    <p:sldLayoutId id="2147484185" r:id="rId13"/>
    <p:sldLayoutId id="2147484186" r:id="rId14"/>
    <p:sldLayoutId id="2147484187" r:id="rId15"/>
    <p:sldLayoutId id="2147484188" r:id="rId16"/>
    <p:sldLayoutId id="2147484189" r:id="rId17"/>
    <p:sldLayoutId id="2147484190" r:id="rId18"/>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28523547"/>
      </p:ext>
    </p:extLst>
  </p:cSld>
  <p:clrMap bg1="lt1" tx1="dk1" bg2="lt2" tx2="dk2" accent1="accent1" accent2="accent2" accent3="accent3" accent4="accent4" accent5="accent5" accent6="accent6" hlink="hlink" folHlink="folHlink"/>
  <p:sldLayoutIdLst>
    <p:sldLayoutId id="2147484192" r:id="rId1"/>
    <p:sldLayoutId id="2147484193" r:id="rId2"/>
    <p:sldLayoutId id="2147484194" r:id="rId3"/>
    <p:sldLayoutId id="2147484195" r:id="rId4"/>
    <p:sldLayoutId id="2147484196" r:id="rId5"/>
    <p:sldLayoutId id="2147484197" r:id="rId6"/>
    <p:sldLayoutId id="2147484198" r:id="rId7"/>
    <p:sldLayoutId id="2147484199" r:id="rId8"/>
    <p:sldLayoutId id="2147484200" r:id="rId9"/>
    <p:sldLayoutId id="2147484201" r:id="rId10"/>
    <p:sldLayoutId id="2147484202" r:id="rId11"/>
    <p:sldLayoutId id="2147484203" r:id="rId12"/>
    <p:sldLayoutId id="2147484204" r:id="rId13"/>
    <p:sldLayoutId id="2147484205" r:id="rId14"/>
    <p:sldLayoutId id="2147484206" r:id="rId15"/>
    <p:sldLayoutId id="2147484207" r:id="rId16"/>
    <p:sldLayoutId id="2147484208" r:id="rId17"/>
    <p:sldLayoutId id="2147484209" r:id="rId18"/>
    <p:sldLayoutId id="2147484210" r:id="rId19"/>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6706" y="228601"/>
            <a:ext cx="11158586" cy="747897"/>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16706" y="1463041"/>
            <a:ext cx="11158586" cy="2062103"/>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4" name="Picture 3"/>
          <p:cNvPicPr>
            <a:picLocks noChangeAspect="1"/>
          </p:cNvPicPr>
          <p:nvPr/>
        </p:nvPicPr>
        <p:blipFill>
          <a:blip r:embed="rId18" cstate="print">
            <a:duotone>
              <a:prstClr val="black"/>
              <a:schemeClr val="tx2">
                <a:tint val="45000"/>
                <a:satMod val="400000"/>
              </a:schemeClr>
            </a:duotone>
            <a:extLst>
              <a:ext uri="{BEBA8EAE-BF5A-486C-A8C5-ECC9F3942E4B}">
                <a14:imgProps xmlns:a14="http://schemas.microsoft.com/office/drawing/2010/main">
                  <a14:imgLayer r:embed="rId19">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091007243"/>
      </p:ext>
    </p:extLst>
  </p:cSld>
  <p:clrMap bg1="lt1" tx1="dk1" bg2="lt2" tx2="dk2" accent1="accent1" accent2="accent2" accent3="accent3" accent4="accent4" accent5="accent5" accent6="accent6" hlink="hlink" folHlink="folHlink"/>
  <p:sldLayoutIdLst>
    <p:sldLayoutId id="2147484212" r:id="rId1"/>
    <p:sldLayoutId id="2147484213" r:id="rId2"/>
    <p:sldLayoutId id="2147484214" r:id="rId3"/>
    <p:sldLayoutId id="2147484215" r:id="rId4"/>
    <p:sldLayoutId id="2147484216" r:id="rId5"/>
    <p:sldLayoutId id="2147484217" r:id="rId6"/>
    <p:sldLayoutId id="2147484218" r:id="rId7"/>
    <p:sldLayoutId id="2147484219" r:id="rId8"/>
    <p:sldLayoutId id="2147484220" r:id="rId9"/>
    <p:sldLayoutId id="2147484221" r:id="rId10"/>
    <p:sldLayoutId id="2147484222" r:id="rId11"/>
    <p:sldLayoutId id="2147484223" r:id="rId12"/>
    <p:sldLayoutId id="2147484224" r:id="rId13"/>
    <p:sldLayoutId id="2147484225" r:id="rId14"/>
    <p:sldLayoutId id="2147484226" r:id="rId15"/>
    <p:sldLayoutId id="2147484227" r:id="rId16"/>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solidFill>
              <a:schemeClr val="bg1">
                <a:alpha val="0"/>
              </a:schemeClr>
            </a:solid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344488" indent="-344488" algn="l" defTabSz="914363" rtl="0" eaLnBrk="1" latinLnBrk="0" hangingPunct="1">
        <a:lnSpc>
          <a:spcPct val="100000"/>
        </a:lnSpc>
        <a:spcBef>
          <a:spcPts val="1200"/>
        </a:spcBef>
        <a:buSzPct val="80000"/>
        <a:buFont typeface="Arial" pitchFamily="34" charset="0"/>
        <a:buChar char="•"/>
        <a:defRPr sz="3200" kern="1200">
          <a:ln>
            <a:solidFill>
              <a:schemeClr val="bg1">
                <a:alpha val="0"/>
              </a:schemeClr>
            </a:solidFill>
          </a:ln>
          <a:gradFill>
            <a:gsLst>
              <a:gs pos="0">
                <a:srgbClr val="595959"/>
              </a:gs>
              <a:gs pos="86000">
                <a:srgbClr val="595959"/>
              </a:gs>
            </a:gsLst>
            <a:lin ang="5400000" scaled="0"/>
          </a:gradFill>
          <a:latin typeface="+mn-lt"/>
          <a:ea typeface="+mn-ea"/>
          <a:cs typeface="+mn-cs"/>
        </a:defRPr>
      </a:lvl1pPr>
      <a:lvl2pPr marL="801688" indent="-341313" algn="l" defTabSz="914363" rtl="0" eaLnBrk="1" latinLnBrk="0" hangingPunct="1">
        <a:lnSpc>
          <a:spcPct val="100000"/>
        </a:lnSpc>
        <a:spcBef>
          <a:spcPts val="300"/>
        </a:spcBef>
        <a:buSzPct val="80000"/>
        <a:buFont typeface="Arial" pitchFamily="34" charset="0"/>
        <a:buChar char="•"/>
        <a:defRPr sz="2800" kern="1200">
          <a:ln>
            <a:solidFill>
              <a:schemeClr val="bg1">
                <a:alpha val="0"/>
              </a:schemeClr>
            </a:solidFill>
          </a:ln>
          <a:gradFill>
            <a:gsLst>
              <a:gs pos="0">
                <a:srgbClr val="595959"/>
              </a:gs>
              <a:gs pos="86000">
                <a:srgbClr val="595959"/>
              </a:gs>
            </a:gsLst>
            <a:lin ang="5400000" scaled="0"/>
          </a:gradFill>
          <a:latin typeface="+mn-lt"/>
          <a:ea typeface="+mn-ea"/>
          <a:cs typeface="+mn-cs"/>
        </a:defRPr>
      </a:lvl2pPr>
      <a:lvl3pPr marL="1258888" indent="-344488" algn="l" defTabSz="914363" rtl="0" eaLnBrk="1" latinLnBrk="0" hangingPunct="1">
        <a:lnSpc>
          <a:spcPct val="100000"/>
        </a:lnSpc>
        <a:spcBef>
          <a:spcPts val="300"/>
        </a:spcBef>
        <a:buSzPct val="80000"/>
        <a:buFont typeface="Arial" pitchFamily="34" charset="0"/>
        <a:buChar char="•"/>
        <a:defRPr sz="2400" kern="1200">
          <a:ln>
            <a:solidFill>
              <a:schemeClr val="bg1">
                <a:alpha val="0"/>
              </a:schemeClr>
            </a:solidFill>
          </a:ln>
          <a:gradFill>
            <a:gsLst>
              <a:gs pos="0">
                <a:srgbClr val="595959"/>
              </a:gs>
              <a:gs pos="86000">
                <a:srgbClr val="595959"/>
              </a:gs>
            </a:gsLst>
            <a:lin ang="5400000" scaled="0"/>
          </a:gradFill>
          <a:latin typeface="+mn-lt"/>
          <a:ea typeface="+mn-ea"/>
          <a:cs typeface="+mn-cs"/>
        </a:defRPr>
      </a:lvl3pPr>
      <a:lvl4pPr marL="1716088" indent="-346075" algn="l" defTabSz="914363" rtl="0" eaLnBrk="1" latinLnBrk="0" hangingPunct="1">
        <a:lnSpc>
          <a:spcPct val="100000"/>
        </a:lnSpc>
        <a:spcBef>
          <a:spcPts val="300"/>
        </a:spcBef>
        <a:buSzPct val="80000"/>
        <a:buFont typeface="Arial" pitchFamily="34" charset="0"/>
        <a:buChar char="•"/>
        <a:defRPr sz="2000" kern="1200">
          <a:ln>
            <a:solidFill>
              <a:schemeClr val="bg1">
                <a:alpha val="0"/>
              </a:schemeClr>
            </a:solidFill>
          </a:ln>
          <a:gradFill>
            <a:gsLst>
              <a:gs pos="0">
                <a:srgbClr val="595959"/>
              </a:gs>
              <a:gs pos="86000">
                <a:srgbClr val="595959"/>
              </a:gs>
            </a:gsLst>
            <a:lin ang="5400000" scaled="0"/>
          </a:gradFill>
          <a:latin typeface="+mn-lt"/>
          <a:ea typeface="+mn-ea"/>
          <a:cs typeface="+mn-cs"/>
        </a:defRPr>
      </a:lvl4pPr>
      <a:lvl5pPr marL="2173288" indent="-336550" algn="l" defTabSz="914363" rtl="0" eaLnBrk="1" latinLnBrk="0" hangingPunct="1">
        <a:lnSpc>
          <a:spcPct val="100000"/>
        </a:lnSpc>
        <a:spcBef>
          <a:spcPts val="300"/>
        </a:spcBef>
        <a:buSzPct val="80000"/>
        <a:buFont typeface="Arial" pitchFamily="34" charset="0"/>
        <a:buChar char="•"/>
        <a:defRPr sz="2000" kern="1200">
          <a:ln>
            <a:solidFill>
              <a:schemeClr val="bg1">
                <a:alpha val="0"/>
              </a:schemeClr>
            </a:solidFill>
          </a:ln>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6706" y="228601"/>
            <a:ext cx="11158586" cy="747897"/>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16706" y="1463041"/>
            <a:ext cx="11158586" cy="2062103"/>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4" name="Picture 3"/>
          <p:cNvPicPr>
            <a:picLocks noChangeAspect="1"/>
          </p:cNvPicPr>
          <p:nvPr/>
        </p:nvPicPr>
        <p:blipFill>
          <a:blip r:embed="rId18" cstate="print">
            <a:duotone>
              <a:prstClr val="black"/>
              <a:schemeClr val="tx2">
                <a:tint val="45000"/>
                <a:satMod val="400000"/>
              </a:schemeClr>
            </a:duotone>
            <a:extLst>
              <a:ext uri="{BEBA8EAE-BF5A-486C-A8C5-ECC9F3942E4B}">
                <a14:imgProps xmlns:a14="http://schemas.microsoft.com/office/drawing/2010/main">
                  <a14:imgLayer r:embed="rId19">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154025654"/>
      </p:ext>
    </p:extLst>
  </p:cSld>
  <p:clrMap bg1="lt1" tx1="dk1" bg2="lt2" tx2="dk2" accent1="accent1" accent2="accent2" accent3="accent3" accent4="accent4" accent5="accent5" accent6="accent6" hlink="hlink" folHlink="folHlink"/>
  <p:sldLayoutIdLst>
    <p:sldLayoutId id="2147484229" r:id="rId1"/>
    <p:sldLayoutId id="2147484230" r:id="rId2"/>
    <p:sldLayoutId id="2147484231" r:id="rId3"/>
    <p:sldLayoutId id="2147484232" r:id="rId4"/>
    <p:sldLayoutId id="2147484233" r:id="rId5"/>
    <p:sldLayoutId id="2147484234" r:id="rId6"/>
    <p:sldLayoutId id="2147484235" r:id="rId7"/>
    <p:sldLayoutId id="2147484236" r:id="rId8"/>
    <p:sldLayoutId id="2147484237" r:id="rId9"/>
    <p:sldLayoutId id="2147484238" r:id="rId10"/>
    <p:sldLayoutId id="2147484239" r:id="rId11"/>
    <p:sldLayoutId id="2147484240" r:id="rId12"/>
    <p:sldLayoutId id="2147484241" r:id="rId13"/>
    <p:sldLayoutId id="2147484242" r:id="rId14"/>
    <p:sldLayoutId id="2147484243" r:id="rId15"/>
    <p:sldLayoutId id="2147484244" r:id="rId16"/>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solidFill>
              <a:schemeClr val="bg1">
                <a:alpha val="0"/>
              </a:schemeClr>
            </a:solid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344488" indent="-344488" algn="l" defTabSz="914363" rtl="0" eaLnBrk="1" latinLnBrk="0" hangingPunct="1">
        <a:lnSpc>
          <a:spcPct val="100000"/>
        </a:lnSpc>
        <a:spcBef>
          <a:spcPts val="1200"/>
        </a:spcBef>
        <a:buSzPct val="80000"/>
        <a:buFont typeface="Arial" pitchFamily="34" charset="0"/>
        <a:buChar char="•"/>
        <a:defRPr sz="3200" kern="1200">
          <a:ln>
            <a:solidFill>
              <a:schemeClr val="bg1">
                <a:alpha val="0"/>
              </a:schemeClr>
            </a:solidFill>
          </a:ln>
          <a:gradFill>
            <a:gsLst>
              <a:gs pos="0">
                <a:srgbClr val="595959"/>
              </a:gs>
              <a:gs pos="86000">
                <a:srgbClr val="595959"/>
              </a:gs>
            </a:gsLst>
            <a:lin ang="5400000" scaled="0"/>
          </a:gradFill>
          <a:latin typeface="+mn-lt"/>
          <a:ea typeface="+mn-ea"/>
          <a:cs typeface="+mn-cs"/>
        </a:defRPr>
      </a:lvl1pPr>
      <a:lvl2pPr marL="801688" indent="-341313" algn="l" defTabSz="914363" rtl="0" eaLnBrk="1" latinLnBrk="0" hangingPunct="1">
        <a:lnSpc>
          <a:spcPct val="100000"/>
        </a:lnSpc>
        <a:spcBef>
          <a:spcPts val="300"/>
        </a:spcBef>
        <a:buSzPct val="80000"/>
        <a:buFont typeface="Arial" pitchFamily="34" charset="0"/>
        <a:buChar char="•"/>
        <a:defRPr sz="2800" kern="1200">
          <a:ln>
            <a:solidFill>
              <a:schemeClr val="bg1">
                <a:alpha val="0"/>
              </a:schemeClr>
            </a:solidFill>
          </a:ln>
          <a:gradFill>
            <a:gsLst>
              <a:gs pos="0">
                <a:srgbClr val="595959"/>
              </a:gs>
              <a:gs pos="86000">
                <a:srgbClr val="595959"/>
              </a:gs>
            </a:gsLst>
            <a:lin ang="5400000" scaled="0"/>
          </a:gradFill>
          <a:latin typeface="+mn-lt"/>
          <a:ea typeface="+mn-ea"/>
          <a:cs typeface="+mn-cs"/>
        </a:defRPr>
      </a:lvl2pPr>
      <a:lvl3pPr marL="1258888" indent="-344488" algn="l" defTabSz="914363" rtl="0" eaLnBrk="1" latinLnBrk="0" hangingPunct="1">
        <a:lnSpc>
          <a:spcPct val="100000"/>
        </a:lnSpc>
        <a:spcBef>
          <a:spcPts val="300"/>
        </a:spcBef>
        <a:buSzPct val="80000"/>
        <a:buFont typeface="Arial" pitchFamily="34" charset="0"/>
        <a:buChar char="•"/>
        <a:defRPr sz="2400" kern="1200">
          <a:ln>
            <a:solidFill>
              <a:schemeClr val="bg1">
                <a:alpha val="0"/>
              </a:schemeClr>
            </a:solidFill>
          </a:ln>
          <a:gradFill>
            <a:gsLst>
              <a:gs pos="0">
                <a:srgbClr val="595959"/>
              </a:gs>
              <a:gs pos="86000">
                <a:srgbClr val="595959"/>
              </a:gs>
            </a:gsLst>
            <a:lin ang="5400000" scaled="0"/>
          </a:gradFill>
          <a:latin typeface="+mn-lt"/>
          <a:ea typeface="+mn-ea"/>
          <a:cs typeface="+mn-cs"/>
        </a:defRPr>
      </a:lvl3pPr>
      <a:lvl4pPr marL="1716088" indent="-346075" algn="l" defTabSz="914363" rtl="0" eaLnBrk="1" latinLnBrk="0" hangingPunct="1">
        <a:lnSpc>
          <a:spcPct val="100000"/>
        </a:lnSpc>
        <a:spcBef>
          <a:spcPts val="300"/>
        </a:spcBef>
        <a:buSzPct val="80000"/>
        <a:buFont typeface="Arial" pitchFamily="34" charset="0"/>
        <a:buChar char="•"/>
        <a:defRPr sz="2000" kern="1200">
          <a:ln>
            <a:solidFill>
              <a:schemeClr val="bg1">
                <a:alpha val="0"/>
              </a:schemeClr>
            </a:solidFill>
          </a:ln>
          <a:gradFill>
            <a:gsLst>
              <a:gs pos="0">
                <a:srgbClr val="595959"/>
              </a:gs>
              <a:gs pos="86000">
                <a:srgbClr val="595959"/>
              </a:gs>
            </a:gsLst>
            <a:lin ang="5400000" scaled="0"/>
          </a:gradFill>
          <a:latin typeface="+mn-lt"/>
          <a:ea typeface="+mn-ea"/>
          <a:cs typeface="+mn-cs"/>
        </a:defRPr>
      </a:lvl4pPr>
      <a:lvl5pPr marL="2173288" indent="-336550" algn="l" defTabSz="914363" rtl="0" eaLnBrk="1" latinLnBrk="0" hangingPunct="1">
        <a:lnSpc>
          <a:spcPct val="100000"/>
        </a:lnSpc>
        <a:spcBef>
          <a:spcPts val="300"/>
        </a:spcBef>
        <a:buSzPct val="80000"/>
        <a:buFont typeface="Arial" pitchFamily="34" charset="0"/>
        <a:buChar char="•"/>
        <a:defRPr sz="2000" kern="1200">
          <a:ln>
            <a:solidFill>
              <a:schemeClr val="bg1">
                <a:alpha val="0"/>
              </a:schemeClr>
            </a:solidFill>
          </a:ln>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4" name="Rectangle 3"/>
          <p:cNvSpPr/>
          <p:nvPr/>
        </p:nvSpPr>
        <p:spPr bwMode="auto">
          <a:xfrm>
            <a:off x="1" y="0"/>
            <a:ext cx="308424"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ln>
                <a:solidFill>
                  <a:srgbClr val="FFFFFF">
                    <a:alpha val="0"/>
                  </a:srgbClr>
                </a:solidFill>
              </a:ln>
              <a:gradFill>
                <a:gsLst>
                  <a:gs pos="0">
                    <a:srgbClr val="FFFFFF"/>
                  </a:gs>
                  <a:gs pos="100000">
                    <a:srgbClr val="FFFFFF"/>
                  </a:gs>
                </a:gsLst>
                <a:lin ang="5400000" scaled="0"/>
              </a:gradFill>
            </a:endParaRPr>
          </a:p>
        </p:txBody>
      </p:sp>
      <p:sp>
        <p:nvSpPr>
          <p:cNvPr id="5" name="Rectangle 4"/>
          <p:cNvSpPr/>
          <p:nvPr/>
        </p:nvSpPr>
        <p:spPr bwMode="auto">
          <a:xfrm>
            <a:off x="1" y="0"/>
            <a:ext cx="12192000" cy="14478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ln>
                <a:solidFill>
                  <a:srgbClr val="FFFFFF">
                    <a:alpha val="0"/>
                  </a:srgbClr>
                </a:solidFill>
              </a:ln>
              <a:gradFill>
                <a:gsLst>
                  <a:gs pos="0">
                    <a:srgbClr val="FFFFFF"/>
                  </a:gs>
                  <a:gs pos="100000">
                    <a:srgbClr val="FFFFFF"/>
                  </a:gs>
                </a:gsLst>
                <a:lin ang="5400000" scaled="0"/>
              </a:gradFill>
            </a:endParaRPr>
          </a:p>
        </p:txBody>
      </p:sp>
      <p:sp>
        <p:nvSpPr>
          <p:cNvPr id="2" name="Title Placeholder 1"/>
          <p:cNvSpPr>
            <a:spLocks noGrp="1"/>
          </p:cNvSpPr>
          <p:nvPr>
            <p:ph type="title"/>
          </p:nvPr>
        </p:nvSpPr>
        <p:spPr>
          <a:xfrm>
            <a:off x="516706" y="228602"/>
            <a:ext cx="11158586" cy="664797"/>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19248" y="1691641"/>
            <a:ext cx="11151916" cy="1846659"/>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372191018"/>
      </p:ext>
    </p:extLst>
  </p:cSld>
  <p:clrMap bg1="lt1" tx1="dk1" bg2="lt2" tx2="dk2" accent1="accent1" accent2="accent2" accent3="accent3" accent4="accent4" accent5="accent5" accent6="accent6" hlink="hlink" folHlink="folHlink"/>
  <p:sldLayoutIdLst>
    <p:sldLayoutId id="2147484246" r:id="rId1"/>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4800" b="0" kern="1200" cap="none" spc="-100" baseline="0" dirty="0">
          <a:ln w="3175">
            <a:solidFill>
              <a:schemeClr val="bg1">
                <a:alpha val="0"/>
              </a:schemeClr>
            </a:solidFill>
          </a:ln>
          <a:solidFill>
            <a:schemeClr val="bg1">
              <a:alpha val="99000"/>
            </a:schemeClr>
          </a:solidFill>
          <a:effectLst/>
          <a:latin typeface="Segoe UI Light" pitchFamily="34" charset="0"/>
          <a:ea typeface="+mn-ea"/>
          <a:cs typeface="Arial" charset="0"/>
        </a:defRPr>
      </a:lvl1pPr>
    </p:titleStyle>
    <p:bodyStyle>
      <a:lvl1pPr marL="0" indent="0" algn="l" defTabSz="914363" rtl="0" eaLnBrk="1" latinLnBrk="0" hangingPunct="1">
        <a:lnSpc>
          <a:spcPct val="100000"/>
        </a:lnSpc>
        <a:spcBef>
          <a:spcPts val="600"/>
        </a:spcBef>
        <a:buFont typeface="Arial" pitchFamily="34" charset="0"/>
        <a:buNone/>
        <a:defRPr sz="2000" b="0" kern="1200">
          <a:ln>
            <a:solidFill>
              <a:schemeClr val="bg1">
                <a:alpha val="0"/>
              </a:schemeClr>
            </a:solidFill>
          </a:ln>
          <a:solidFill>
            <a:srgbClr val="595959"/>
          </a:solidFill>
          <a:latin typeface="Consolas" pitchFamily="49" charset="0"/>
          <a:ea typeface="+mn-ea"/>
          <a:cs typeface="Consolas" pitchFamily="49" charset="0"/>
        </a:defRPr>
      </a:lvl1pPr>
      <a:lvl2pPr marL="460375" indent="-6350" algn="l" defTabSz="914363" rtl="0" eaLnBrk="1" latinLnBrk="0" hangingPunct="1">
        <a:lnSpc>
          <a:spcPct val="100000"/>
        </a:lnSpc>
        <a:spcBef>
          <a:spcPts val="600"/>
        </a:spcBef>
        <a:buFont typeface="Arial" pitchFamily="34" charset="0"/>
        <a:buNone/>
        <a:defRPr sz="2000" b="0" kern="1200">
          <a:ln>
            <a:solidFill>
              <a:schemeClr val="bg1">
                <a:alpha val="0"/>
              </a:schemeClr>
            </a:solidFill>
          </a:ln>
          <a:solidFill>
            <a:srgbClr val="595959"/>
          </a:solidFill>
          <a:latin typeface="Consolas" pitchFamily="49" charset="0"/>
          <a:ea typeface="+mn-ea"/>
          <a:cs typeface="Consolas" pitchFamily="49" charset="0"/>
        </a:defRPr>
      </a:lvl2pPr>
      <a:lvl3pPr marL="912813" indent="-6350" algn="l" defTabSz="914363" rtl="0" eaLnBrk="1" latinLnBrk="0" hangingPunct="1">
        <a:lnSpc>
          <a:spcPct val="100000"/>
        </a:lnSpc>
        <a:spcBef>
          <a:spcPts val="600"/>
        </a:spcBef>
        <a:buFont typeface="Arial" pitchFamily="34" charset="0"/>
        <a:buNone/>
        <a:defRPr sz="2000" b="0" kern="1200">
          <a:ln>
            <a:solidFill>
              <a:schemeClr val="bg1">
                <a:alpha val="0"/>
              </a:schemeClr>
            </a:solidFill>
          </a:ln>
          <a:solidFill>
            <a:srgbClr val="595959"/>
          </a:solidFill>
          <a:latin typeface="Consolas" pitchFamily="49" charset="0"/>
          <a:ea typeface="+mn-ea"/>
          <a:cs typeface="Consolas" pitchFamily="49" charset="0"/>
        </a:defRPr>
      </a:lvl3pPr>
      <a:lvl4pPr marL="1373188" indent="6350" algn="l" defTabSz="914363" rtl="0" eaLnBrk="1" latinLnBrk="0" hangingPunct="1">
        <a:lnSpc>
          <a:spcPct val="100000"/>
        </a:lnSpc>
        <a:spcBef>
          <a:spcPts val="600"/>
        </a:spcBef>
        <a:buFont typeface="Arial" pitchFamily="34" charset="0"/>
        <a:buNone/>
        <a:defRPr sz="2000" b="0" kern="1200">
          <a:ln>
            <a:solidFill>
              <a:schemeClr val="bg1">
                <a:alpha val="0"/>
              </a:schemeClr>
            </a:solidFill>
          </a:ln>
          <a:solidFill>
            <a:srgbClr val="595959"/>
          </a:solidFill>
          <a:latin typeface="Consolas" pitchFamily="49" charset="0"/>
          <a:ea typeface="+mn-ea"/>
          <a:cs typeface="Consolas" pitchFamily="49" charset="0"/>
        </a:defRPr>
      </a:lvl4pPr>
      <a:lvl5pPr marL="1831975" indent="0" algn="l" defTabSz="914363" rtl="0" eaLnBrk="1" latinLnBrk="0" hangingPunct="1">
        <a:lnSpc>
          <a:spcPct val="100000"/>
        </a:lnSpc>
        <a:spcBef>
          <a:spcPts val="600"/>
        </a:spcBef>
        <a:buFont typeface="Arial" pitchFamily="34" charset="0"/>
        <a:buNone/>
        <a:defRPr sz="2000" b="0" kern="1200">
          <a:ln>
            <a:solidFill>
              <a:schemeClr val="bg1">
                <a:alpha val="0"/>
              </a:schemeClr>
            </a:solidFill>
          </a:ln>
          <a:solidFill>
            <a:srgbClr val="595959"/>
          </a:solidFill>
          <a:latin typeface="Consolas" pitchFamily="49" charset="0"/>
          <a:ea typeface="+mn-ea"/>
          <a:cs typeface="Consolas" pitchFamily="49"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6706" y="228601"/>
            <a:ext cx="11158586" cy="747897"/>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16706" y="1463041"/>
            <a:ext cx="11158586" cy="2062103"/>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4" name="Picture 3"/>
          <p:cNvPicPr>
            <a:picLocks noChangeAspect="1"/>
          </p:cNvPicPr>
          <p:nvPr/>
        </p:nvPicPr>
        <p:blipFill>
          <a:blip r:embed="rId18" cstate="print">
            <a:duotone>
              <a:prstClr val="black"/>
              <a:schemeClr val="tx2">
                <a:tint val="45000"/>
                <a:satMod val="400000"/>
              </a:schemeClr>
            </a:duotone>
            <a:extLst>
              <a:ext uri="{BEBA8EAE-BF5A-486C-A8C5-ECC9F3942E4B}">
                <a14:imgProps xmlns:a14="http://schemas.microsoft.com/office/drawing/2010/main">
                  <a14:imgLayer r:embed="rId19">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19447952"/>
      </p:ext>
    </p:extLst>
  </p:cSld>
  <p:clrMap bg1="lt1" tx1="dk1" bg2="lt2" tx2="dk2" accent1="accent1" accent2="accent2" accent3="accent3" accent4="accent4" accent5="accent5" accent6="accent6" hlink="hlink" folHlink="folHlink"/>
  <p:sldLayoutIdLst>
    <p:sldLayoutId id="2147484248" r:id="rId1"/>
    <p:sldLayoutId id="2147484249" r:id="rId2"/>
    <p:sldLayoutId id="2147484250" r:id="rId3"/>
    <p:sldLayoutId id="2147484251" r:id="rId4"/>
    <p:sldLayoutId id="2147484252" r:id="rId5"/>
    <p:sldLayoutId id="2147484253" r:id="rId6"/>
    <p:sldLayoutId id="2147484254" r:id="rId7"/>
    <p:sldLayoutId id="2147484255" r:id="rId8"/>
    <p:sldLayoutId id="2147484256" r:id="rId9"/>
    <p:sldLayoutId id="2147484257" r:id="rId10"/>
    <p:sldLayoutId id="2147484258" r:id="rId11"/>
    <p:sldLayoutId id="2147484259" r:id="rId12"/>
    <p:sldLayoutId id="2147484260" r:id="rId13"/>
    <p:sldLayoutId id="2147484261" r:id="rId14"/>
    <p:sldLayoutId id="2147484262" r:id="rId15"/>
    <p:sldLayoutId id="2147484263" r:id="rId16"/>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solidFill>
              <a:schemeClr val="bg1">
                <a:alpha val="0"/>
              </a:schemeClr>
            </a:solid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344488" indent="-344488" algn="l" defTabSz="914363" rtl="0" eaLnBrk="1" latinLnBrk="0" hangingPunct="1">
        <a:lnSpc>
          <a:spcPct val="100000"/>
        </a:lnSpc>
        <a:spcBef>
          <a:spcPts val="1200"/>
        </a:spcBef>
        <a:buSzPct val="80000"/>
        <a:buFont typeface="Arial" pitchFamily="34" charset="0"/>
        <a:buChar char="•"/>
        <a:defRPr sz="3200" kern="1200">
          <a:ln>
            <a:solidFill>
              <a:schemeClr val="bg1">
                <a:alpha val="0"/>
              </a:schemeClr>
            </a:solidFill>
          </a:ln>
          <a:gradFill>
            <a:gsLst>
              <a:gs pos="0">
                <a:srgbClr val="595959"/>
              </a:gs>
              <a:gs pos="86000">
                <a:srgbClr val="595959"/>
              </a:gs>
            </a:gsLst>
            <a:lin ang="5400000" scaled="0"/>
          </a:gradFill>
          <a:latin typeface="+mn-lt"/>
          <a:ea typeface="+mn-ea"/>
          <a:cs typeface="+mn-cs"/>
        </a:defRPr>
      </a:lvl1pPr>
      <a:lvl2pPr marL="801688" indent="-341313" algn="l" defTabSz="914363" rtl="0" eaLnBrk="1" latinLnBrk="0" hangingPunct="1">
        <a:lnSpc>
          <a:spcPct val="100000"/>
        </a:lnSpc>
        <a:spcBef>
          <a:spcPts val="300"/>
        </a:spcBef>
        <a:buSzPct val="80000"/>
        <a:buFont typeface="Arial" pitchFamily="34" charset="0"/>
        <a:buChar char="•"/>
        <a:defRPr sz="2800" kern="1200">
          <a:ln>
            <a:solidFill>
              <a:schemeClr val="bg1">
                <a:alpha val="0"/>
              </a:schemeClr>
            </a:solidFill>
          </a:ln>
          <a:gradFill>
            <a:gsLst>
              <a:gs pos="0">
                <a:srgbClr val="595959"/>
              </a:gs>
              <a:gs pos="86000">
                <a:srgbClr val="595959"/>
              </a:gs>
            </a:gsLst>
            <a:lin ang="5400000" scaled="0"/>
          </a:gradFill>
          <a:latin typeface="+mn-lt"/>
          <a:ea typeface="+mn-ea"/>
          <a:cs typeface="+mn-cs"/>
        </a:defRPr>
      </a:lvl2pPr>
      <a:lvl3pPr marL="1258888" indent="-344488" algn="l" defTabSz="914363" rtl="0" eaLnBrk="1" latinLnBrk="0" hangingPunct="1">
        <a:lnSpc>
          <a:spcPct val="100000"/>
        </a:lnSpc>
        <a:spcBef>
          <a:spcPts val="300"/>
        </a:spcBef>
        <a:buSzPct val="80000"/>
        <a:buFont typeface="Arial" pitchFamily="34" charset="0"/>
        <a:buChar char="•"/>
        <a:defRPr sz="2400" kern="1200">
          <a:ln>
            <a:solidFill>
              <a:schemeClr val="bg1">
                <a:alpha val="0"/>
              </a:schemeClr>
            </a:solidFill>
          </a:ln>
          <a:gradFill>
            <a:gsLst>
              <a:gs pos="0">
                <a:srgbClr val="595959"/>
              </a:gs>
              <a:gs pos="86000">
                <a:srgbClr val="595959"/>
              </a:gs>
            </a:gsLst>
            <a:lin ang="5400000" scaled="0"/>
          </a:gradFill>
          <a:latin typeface="+mn-lt"/>
          <a:ea typeface="+mn-ea"/>
          <a:cs typeface="+mn-cs"/>
        </a:defRPr>
      </a:lvl3pPr>
      <a:lvl4pPr marL="1716088" indent="-346075" algn="l" defTabSz="914363" rtl="0" eaLnBrk="1" latinLnBrk="0" hangingPunct="1">
        <a:lnSpc>
          <a:spcPct val="100000"/>
        </a:lnSpc>
        <a:spcBef>
          <a:spcPts val="300"/>
        </a:spcBef>
        <a:buSzPct val="80000"/>
        <a:buFont typeface="Arial" pitchFamily="34" charset="0"/>
        <a:buChar char="•"/>
        <a:defRPr sz="2000" kern="1200">
          <a:ln>
            <a:solidFill>
              <a:schemeClr val="bg1">
                <a:alpha val="0"/>
              </a:schemeClr>
            </a:solidFill>
          </a:ln>
          <a:gradFill>
            <a:gsLst>
              <a:gs pos="0">
                <a:srgbClr val="595959"/>
              </a:gs>
              <a:gs pos="86000">
                <a:srgbClr val="595959"/>
              </a:gs>
            </a:gsLst>
            <a:lin ang="5400000" scaled="0"/>
          </a:gradFill>
          <a:latin typeface="+mn-lt"/>
          <a:ea typeface="+mn-ea"/>
          <a:cs typeface="+mn-cs"/>
        </a:defRPr>
      </a:lvl4pPr>
      <a:lvl5pPr marL="2173288" indent="-336550" algn="l" defTabSz="914363" rtl="0" eaLnBrk="1" latinLnBrk="0" hangingPunct="1">
        <a:lnSpc>
          <a:spcPct val="100000"/>
        </a:lnSpc>
        <a:spcBef>
          <a:spcPts val="300"/>
        </a:spcBef>
        <a:buSzPct val="80000"/>
        <a:buFont typeface="Arial" pitchFamily="34" charset="0"/>
        <a:buChar char="•"/>
        <a:defRPr sz="2000" kern="1200">
          <a:ln>
            <a:solidFill>
              <a:schemeClr val="bg1">
                <a:alpha val="0"/>
              </a:schemeClr>
            </a:solidFill>
          </a:ln>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6706" y="228601"/>
            <a:ext cx="11158586" cy="747897"/>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16706" y="1463041"/>
            <a:ext cx="11158586" cy="2062103"/>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4" name="Picture 3"/>
          <p:cNvPicPr>
            <a:picLocks noChangeAspect="1"/>
          </p:cNvPicPr>
          <p:nvPr/>
        </p:nvPicPr>
        <p:blipFill>
          <a:blip r:embed="rId18" cstate="print">
            <a:duotone>
              <a:prstClr val="black"/>
              <a:schemeClr val="tx2">
                <a:tint val="45000"/>
                <a:satMod val="400000"/>
              </a:schemeClr>
            </a:duotone>
            <a:extLst>
              <a:ext uri="{BEBA8EAE-BF5A-486C-A8C5-ECC9F3942E4B}">
                <a14:imgProps xmlns:a14="http://schemas.microsoft.com/office/drawing/2010/main">
                  <a14:imgLayer r:embed="rId19">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075006685"/>
      </p:ext>
    </p:extLst>
  </p:cSld>
  <p:clrMap bg1="lt1" tx1="dk1" bg2="lt2" tx2="dk2" accent1="accent1" accent2="accent2" accent3="accent3" accent4="accent4" accent5="accent5" accent6="accent6" hlink="hlink" folHlink="folHlink"/>
  <p:sldLayoutIdLst>
    <p:sldLayoutId id="2147484265" r:id="rId1"/>
    <p:sldLayoutId id="2147484266" r:id="rId2"/>
    <p:sldLayoutId id="2147484267" r:id="rId3"/>
    <p:sldLayoutId id="2147484268" r:id="rId4"/>
    <p:sldLayoutId id="2147484269" r:id="rId5"/>
    <p:sldLayoutId id="2147484270" r:id="rId6"/>
    <p:sldLayoutId id="2147484271" r:id="rId7"/>
    <p:sldLayoutId id="2147484272" r:id="rId8"/>
    <p:sldLayoutId id="2147484273" r:id="rId9"/>
    <p:sldLayoutId id="2147484274" r:id="rId10"/>
    <p:sldLayoutId id="2147484275" r:id="rId11"/>
    <p:sldLayoutId id="2147484276" r:id="rId12"/>
    <p:sldLayoutId id="2147484277" r:id="rId13"/>
    <p:sldLayoutId id="2147484278" r:id="rId14"/>
    <p:sldLayoutId id="2147484279" r:id="rId15"/>
    <p:sldLayoutId id="2147484280" r:id="rId16"/>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solidFill>
              <a:schemeClr val="bg1">
                <a:alpha val="0"/>
              </a:schemeClr>
            </a:solid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344488" indent="-344488" algn="l" defTabSz="914363" rtl="0" eaLnBrk="1" latinLnBrk="0" hangingPunct="1">
        <a:lnSpc>
          <a:spcPct val="100000"/>
        </a:lnSpc>
        <a:spcBef>
          <a:spcPts val="1200"/>
        </a:spcBef>
        <a:buSzPct val="80000"/>
        <a:buFont typeface="Arial" pitchFamily="34" charset="0"/>
        <a:buChar char="•"/>
        <a:defRPr sz="3200" kern="1200">
          <a:ln>
            <a:solidFill>
              <a:schemeClr val="bg1">
                <a:alpha val="0"/>
              </a:schemeClr>
            </a:solidFill>
          </a:ln>
          <a:gradFill>
            <a:gsLst>
              <a:gs pos="0">
                <a:srgbClr val="595959"/>
              </a:gs>
              <a:gs pos="86000">
                <a:srgbClr val="595959"/>
              </a:gs>
            </a:gsLst>
            <a:lin ang="5400000" scaled="0"/>
          </a:gradFill>
          <a:latin typeface="+mn-lt"/>
          <a:ea typeface="+mn-ea"/>
          <a:cs typeface="+mn-cs"/>
        </a:defRPr>
      </a:lvl1pPr>
      <a:lvl2pPr marL="801688" indent="-341313" algn="l" defTabSz="914363" rtl="0" eaLnBrk="1" latinLnBrk="0" hangingPunct="1">
        <a:lnSpc>
          <a:spcPct val="100000"/>
        </a:lnSpc>
        <a:spcBef>
          <a:spcPts val="300"/>
        </a:spcBef>
        <a:buSzPct val="80000"/>
        <a:buFont typeface="Arial" pitchFamily="34" charset="0"/>
        <a:buChar char="•"/>
        <a:defRPr sz="2800" kern="1200">
          <a:ln>
            <a:solidFill>
              <a:schemeClr val="bg1">
                <a:alpha val="0"/>
              </a:schemeClr>
            </a:solidFill>
          </a:ln>
          <a:gradFill>
            <a:gsLst>
              <a:gs pos="0">
                <a:srgbClr val="595959"/>
              </a:gs>
              <a:gs pos="86000">
                <a:srgbClr val="595959"/>
              </a:gs>
            </a:gsLst>
            <a:lin ang="5400000" scaled="0"/>
          </a:gradFill>
          <a:latin typeface="+mn-lt"/>
          <a:ea typeface="+mn-ea"/>
          <a:cs typeface="+mn-cs"/>
        </a:defRPr>
      </a:lvl2pPr>
      <a:lvl3pPr marL="1258888" indent="-344488" algn="l" defTabSz="914363" rtl="0" eaLnBrk="1" latinLnBrk="0" hangingPunct="1">
        <a:lnSpc>
          <a:spcPct val="100000"/>
        </a:lnSpc>
        <a:spcBef>
          <a:spcPts val="300"/>
        </a:spcBef>
        <a:buSzPct val="80000"/>
        <a:buFont typeface="Arial" pitchFamily="34" charset="0"/>
        <a:buChar char="•"/>
        <a:defRPr sz="2400" kern="1200">
          <a:ln>
            <a:solidFill>
              <a:schemeClr val="bg1">
                <a:alpha val="0"/>
              </a:schemeClr>
            </a:solidFill>
          </a:ln>
          <a:gradFill>
            <a:gsLst>
              <a:gs pos="0">
                <a:srgbClr val="595959"/>
              </a:gs>
              <a:gs pos="86000">
                <a:srgbClr val="595959"/>
              </a:gs>
            </a:gsLst>
            <a:lin ang="5400000" scaled="0"/>
          </a:gradFill>
          <a:latin typeface="+mn-lt"/>
          <a:ea typeface="+mn-ea"/>
          <a:cs typeface="+mn-cs"/>
        </a:defRPr>
      </a:lvl3pPr>
      <a:lvl4pPr marL="1716088" indent="-346075" algn="l" defTabSz="914363" rtl="0" eaLnBrk="1" latinLnBrk="0" hangingPunct="1">
        <a:lnSpc>
          <a:spcPct val="100000"/>
        </a:lnSpc>
        <a:spcBef>
          <a:spcPts val="300"/>
        </a:spcBef>
        <a:buSzPct val="80000"/>
        <a:buFont typeface="Arial" pitchFamily="34" charset="0"/>
        <a:buChar char="•"/>
        <a:defRPr sz="2000" kern="1200">
          <a:ln>
            <a:solidFill>
              <a:schemeClr val="bg1">
                <a:alpha val="0"/>
              </a:schemeClr>
            </a:solidFill>
          </a:ln>
          <a:gradFill>
            <a:gsLst>
              <a:gs pos="0">
                <a:srgbClr val="595959"/>
              </a:gs>
              <a:gs pos="86000">
                <a:srgbClr val="595959"/>
              </a:gs>
            </a:gsLst>
            <a:lin ang="5400000" scaled="0"/>
          </a:gradFill>
          <a:latin typeface="+mn-lt"/>
          <a:ea typeface="+mn-ea"/>
          <a:cs typeface="+mn-cs"/>
        </a:defRPr>
      </a:lvl4pPr>
      <a:lvl5pPr marL="2173288" indent="-336550" algn="l" defTabSz="914363" rtl="0" eaLnBrk="1" latinLnBrk="0" hangingPunct="1">
        <a:lnSpc>
          <a:spcPct val="100000"/>
        </a:lnSpc>
        <a:spcBef>
          <a:spcPts val="300"/>
        </a:spcBef>
        <a:buSzPct val="80000"/>
        <a:buFont typeface="Arial" pitchFamily="34" charset="0"/>
        <a:buChar char="•"/>
        <a:defRPr sz="2000" kern="1200">
          <a:ln>
            <a:solidFill>
              <a:schemeClr val="bg1">
                <a:alpha val="0"/>
              </a:schemeClr>
            </a:solidFill>
          </a:ln>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520836" y="1447801"/>
            <a:ext cx="11155093" cy="2055947"/>
          </a:xfrm>
          <a:prstGeom prst="rect">
            <a:avLst/>
          </a:prstGeom>
        </p:spPr>
        <p:txBody>
          <a:bodyPr vert="horz"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09200601"/>
      </p:ext>
    </p:extLst>
  </p:cSld>
  <p:clrMap bg1="dk1" tx1="lt1" bg2="dk2" tx2="lt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 id="2147483732" r:id="rId12"/>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gradFill>
            <a:gsLst>
              <a:gs pos="1250">
                <a:schemeClr val="tx1"/>
              </a:gs>
              <a:gs pos="100000">
                <a:schemeClr val="tx1"/>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tx1"/>
              </a:gs>
              <a:gs pos="100000">
                <a:schemeClr val="tx1"/>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tx1"/>
              </a:gs>
              <a:gs pos="100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78938732"/>
      </p:ext>
    </p:extLst>
  </p:cSld>
  <p:clrMap bg1="lt1" tx1="dk1" bg2="lt2" tx2="dk2" accent1="accent1" accent2="accent2" accent3="accent3" accent4="accent4" accent5="accent5" accent6="accent6" hlink="hlink" folHlink="folHlink"/>
  <p:sldLayoutIdLst>
    <p:sldLayoutId id="2147484282" r:id="rId1"/>
    <p:sldLayoutId id="2147484283" r:id="rId2"/>
    <p:sldLayoutId id="2147484284" r:id="rId3"/>
    <p:sldLayoutId id="2147484285" r:id="rId4"/>
    <p:sldLayoutId id="2147484286" r:id="rId5"/>
    <p:sldLayoutId id="2147484287" r:id="rId6"/>
    <p:sldLayoutId id="2147484288" r:id="rId7"/>
    <p:sldLayoutId id="2147484289" r:id="rId8"/>
    <p:sldLayoutId id="2147484290" r:id="rId9"/>
    <p:sldLayoutId id="2147484291" r:id="rId10"/>
    <p:sldLayoutId id="2147484292" r:id="rId11"/>
    <p:sldLayoutId id="2147484293" r:id="rId12"/>
    <p:sldLayoutId id="2147484294" r:id="rId13"/>
    <p:sldLayoutId id="2147484295" r:id="rId14"/>
    <p:sldLayoutId id="2147484296" r:id="rId15"/>
    <p:sldLayoutId id="2147484297" r:id="rId16"/>
    <p:sldLayoutId id="2147484298" r:id="rId17"/>
    <p:sldLayoutId id="2147484299" r:id="rId18"/>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42850780"/>
      </p:ext>
    </p:extLst>
  </p:cSld>
  <p:clrMap bg1="lt1" tx1="dk1" bg2="lt2" tx2="dk2" accent1="accent1" accent2="accent2" accent3="accent3" accent4="accent4" accent5="accent5" accent6="accent6" hlink="hlink" folHlink="folHlink"/>
  <p:sldLayoutIdLst>
    <p:sldLayoutId id="2147484302" r:id="rId1"/>
    <p:sldLayoutId id="2147484303" r:id="rId2"/>
    <p:sldLayoutId id="2147484304" r:id="rId3"/>
    <p:sldLayoutId id="2147484305" r:id="rId4"/>
    <p:sldLayoutId id="2147484306" r:id="rId5"/>
    <p:sldLayoutId id="2147484307" r:id="rId6"/>
    <p:sldLayoutId id="2147484308" r:id="rId7"/>
    <p:sldLayoutId id="2147484309" r:id="rId8"/>
    <p:sldLayoutId id="2147484310" r:id="rId9"/>
    <p:sldLayoutId id="2147484311" r:id="rId10"/>
    <p:sldLayoutId id="2147484312" r:id="rId11"/>
    <p:sldLayoutId id="2147484313" r:id="rId12"/>
    <p:sldLayoutId id="2147484314" r:id="rId13"/>
    <p:sldLayoutId id="2147484315" r:id="rId14"/>
    <p:sldLayoutId id="2147484316" r:id="rId15"/>
    <p:sldLayoutId id="2147484317" r:id="rId16"/>
    <p:sldLayoutId id="2147484318" r:id="rId17"/>
    <p:sldLayoutId id="2147484319" r:id="rId18"/>
    <p:sldLayoutId id="2147484320" r:id="rId19"/>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50" y="228602"/>
            <a:ext cx="11151917"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8" y="1447802"/>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81896386"/>
      </p:ext>
    </p:extLst>
  </p:cSld>
  <p:clrMap bg1="lt1" tx1="dk1" bg2="lt2" tx2="dk2" accent1="accent1" accent2="accent2" accent3="accent3" accent4="accent4" accent5="accent5" accent6="accent6" hlink="hlink" folHlink="folHlink"/>
  <p:sldLayoutIdLst>
    <p:sldLayoutId id="2147484322" r:id="rId1"/>
    <p:sldLayoutId id="2147484323" r:id="rId2"/>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 id="2147484333" r:id="rId12"/>
    <p:sldLayoutId id="2147484334" r:id="rId13"/>
    <p:sldLayoutId id="2147484335" r:id="rId14"/>
    <p:sldLayoutId id="2147484336" r:id="rId15"/>
    <p:sldLayoutId id="2147484337" r:id="rId16"/>
    <p:sldLayoutId id="2147484338" r:id="rId17"/>
    <p:sldLayoutId id="2147484339" r:id="rId18"/>
  </p:sldLayoutIdLst>
  <p:transition>
    <p:fade/>
  </p:transition>
  <p:timing>
    <p:tnLst>
      <p:par>
        <p:cTn id="1" dur="indefinite" restart="never" nodeType="tmRoot"/>
      </p:par>
    </p:tnLst>
  </p:timing>
  <p:txStyles>
    <p:titleStyle>
      <a:lvl1pPr algn="l" defTabSz="914197" rtl="0" eaLnBrk="1" latinLnBrk="0" hangingPunct="1">
        <a:lnSpc>
          <a:spcPct val="90000"/>
        </a:lnSpc>
        <a:spcBef>
          <a:spcPct val="0"/>
        </a:spcBef>
        <a:buNone/>
        <a:defRPr lang="en-US" sz="55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290" indent="-460290" algn="l" defTabSz="914197"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509" indent="-395218" algn="l" defTabSz="914197"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661" indent="-403151" algn="l" defTabSz="914197"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671" indent="-346013" algn="l" defTabSz="914197"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161" indent="-336489" algn="l" defTabSz="914197"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044" indent="-228549" algn="l" defTabSz="91419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142" indent="-228549" algn="l" defTabSz="91419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241" indent="-228549" algn="l" defTabSz="91419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340" indent="-228549" algn="l" defTabSz="91419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97" rtl="0" eaLnBrk="1" latinLnBrk="0" hangingPunct="1">
        <a:defRPr sz="1900" kern="1200">
          <a:solidFill>
            <a:schemeClr val="tx1"/>
          </a:solidFill>
          <a:latin typeface="+mn-lt"/>
          <a:ea typeface="+mn-ea"/>
          <a:cs typeface="+mn-cs"/>
        </a:defRPr>
      </a:lvl1pPr>
      <a:lvl2pPr marL="457100" algn="l" defTabSz="914197" rtl="0" eaLnBrk="1" latinLnBrk="0" hangingPunct="1">
        <a:defRPr sz="1900" kern="1200">
          <a:solidFill>
            <a:schemeClr val="tx1"/>
          </a:solidFill>
          <a:latin typeface="+mn-lt"/>
          <a:ea typeface="+mn-ea"/>
          <a:cs typeface="+mn-cs"/>
        </a:defRPr>
      </a:lvl2pPr>
      <a:lvl3pPr marL="914197" algn="l" defTabSz="914197" rtl="0" eaLnBrk="1" latinLnBrk="0" hangingPunct="1">
        <a:defRPr sz="1900" kern="1200">
          <a:solidFill>
            <a:schemeClr val="tx1"/>
          </a:solidFill>
          <a:latin typeface="+mn-lt"/>
          <a:ea typeface="+mn-ea"/>
          <a:cs typeface="+mn-cs"/>
        </a:defRPr>
      </a:lvl3pPr>
      <a:lvl4pPr marL="1371297" algn="l" defTabSz="914197" rtl="0" eaLnBrk="1" latinLnBrk="0" hangingPunct="1">
        <a:defRPr sz="1900" kern="1200">
          <a:solidFill>
            <a:schemeClr val="tx1"/>
          </a:solidFill>
          <a:latin typeface="+mn-lt"/>
          <a:ea typeface="+mn-ea"/>
          <a:cs typeface="+mn-cs"/>
        </a:defRPr>
      </a:lvl4pPr>
      <a:lvl5pPr marL="1828395" algn="l" defTabSz="914197" rtl="0" eaLnBrk="1" latinLnBrk="0" hangingPunct="1">
        <a:defRPr sz="1900" kern="1200">
          <a:solidFill>
            <a:schemeClr val="tx1"/>
          </a:solidFill>
          <a:latin typeface="+mn-lt"/>
          <a:ea typeface="+mn-ea"/>
          <a:cs typeface="+mn-cs"/>
        </a:defRPr>
      </a:lvl5pPr>
      <a:lvl6pPr marL="2285493" algn="l" defTabSz="914197" rtl="0" eaLnBrk="1" latinLnBrk="0" hangingPunct="1">
        <a:defRPr sz="1900" kern="1200">
          <a:solidFill>
            <a:schemeClr val="tx1"/>
          </a:solidFill>
          <a:latin typeface="+mn-lt"/>
          <a:ea typeface="+mn-ea"/>
          <a:cs typeface="+mn-cs"/>
        </a:defRPr>
      </a:lvl6pPr>
      <a:lvl7pPr marL="2742593" algn="l" defTabSz="914197" rtl="0" eaLnBrk="1" latinLnBrk="0" hangingPunct="1">
        <a:defRPr sz="1900" kern="1200">
          <a:solidFill>
            <a:schemeClr val="tx1"/>
          </a:solidFill>
          <a:latin typeface="+mn-lt"/>
          <a:ea typeface="+mn-ea"/>
          <a:cs typeface="+mn-cs"/>
        </a:defRPr>
      </a:lvl7pPr>
      <a:lvl8pPr marL="3199691" algn="l" defTabSz="914197" rtl="0" eaLnBrk="1" latinLnBrk="0" hangingPunct="1">
        <a:defRPr sz="1900" kern="1200">
          <a:solidFill>
            <a:schemeClr val="tx1"/>
          </a:solidFill>
          <a:latin typeface="+mn-lt"/>
          <a:ea typeface="+mn-ea"/>
          <a:cs typeface="+mn-cs"/>
        </a:defRPr>
      </a:lvl8pPr>
      <a:lvl9pPr marL="3656790" algn="l" defTabSz="914197" rtl="0" eaLnBrk="1" latinLnBrk="0" hangingPunct="1">
        <a:defRPr sz="19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50" y="228601"/>
            <a:ext cx="11151917"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8" y="1447801"/>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64257914"/>
      </p:ext>
    </p:extLst>
  </p:cSld>
  <p:clrMap bg1="lt1" tx1="dk1" bg2="lt2" tx2="dk2" accent1="accent1" accent2="accent2" accent3="accent3" accent4="accent4" accent5="accent5" accent6="accent6" hlink="hlink" folHlink="folHlink"/>
  <p:sldLayoutIdLst>
    <p:sldLayoutId id="2147484341" r:id="rId1"/>
    <p:sldLayoutId id="2147484342" r:id="rId2"/>
    <p:sldLayoutId id="2147484343" r:id="rId3"/>
    <p:sldLayoutId id="2147484344" r:id="rId4"/>
    <p:sldLayoutId id="2147484345" r:id="rId5"/>
    <p:sldLayoutId id="2147484346" r:id="rId6"/>
    <p:sldLayoutId id="2147484347" r:id="rId7"/>
    <p:sldLayoutId id="2147484348" r:id="rId8"/>
    <p:sldLayoutId id="2147484349" r:id="rId9"/>
    <p:sldLayoutId id="2147484350" r:id="rId10"/>
    <p:sldLayoutId id="2147484351" r:id="rId11"/>
    <p:sldLayoutId id="2147484352" r:id="rId12"/>
    <p:sldLayoutId id="2147484353" r:id="rId13"/>
    <p:sldLayoutId id="2147484354" r:id="rId14"/>
    <p:sldLayoutId id="2147484355" r:id="rId15"/>
    <p:sldLayoutId id="2147484356" r:id="rId16"/>
    <p:sldLayoutId id="2147484357" r:id="rId17"/>
    <p:sldLayoutId id="2147484358" r:id="rId18"/>
    <p:sldLayoutId id="2147484359" r:id="rId19"/>
  </p:sldLayoutIdLst>
  <p:transition>
    <p:fade/>
  </p:transition>
  <p:timing>
    <p:tnLst>
      <p:par>
        <p:cTn id="1" dur="indefinite" restart="never" nodeType="tmRoot"/>
      </p:par>
    </p:tnLst>
  </p:timing>
  <p:txStyles>
    <p:titleStyle>
      <a:lvl1pPr algn="l" defTabSz="914235" rtl="0" eaLnBrk="1" latinLnBrk="0" hangingPunct="1">
        <a:lnSpc>
          <a:spcPct val="90000"/>
        </a:lnSpc>
        <a:spcBef>
          <a:spcPct val="0"/>
        </a:spcBef>
        <a:buNone/>
        <a:defRPr lang="en-US" sz="55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10" indent="-460310" algn="l" defTabSz="914235"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544" indent="-395233" algn="l" defTabSz="914235"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713" indent="-403168" algn="l" defTabSz="914235"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738" indent="-346027" algn="l" defTabSz="914235"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242" indent="-336503" algn="l" defTabSz="914235"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148" indent="-228558" algn="l" defTabSz="91423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266" indent="-228558" algn="l" defTabSz="91423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384" indent="-228558" algn="l" defTabSz="91423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502" indent="-228558" algn="l" defTabSz="91423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235" rtl="0" eaLnBrk="1" latinLnBrk="0" hangingPunct="1">
        <a:defRPr sz="1900" kern="1200">
          <a:solidFill>
            <a:schemeClr val="tx1"/>
          </a:solidFill>
          <a:latin typeface="+mn-lt"/>
          <a:ea typeface="+mn-ea"/>
          <a:cs typeface="+mn-cs"/>
        </a:defRPr>
      </a:lvl1pPr>
      <a:lvl2pPr marL="457118" algn="l" defTabSz="914235" rtl="0" eaLnBrk="1" latinLnBrk="0" hangingPunct="1">
        <a:defRPr sz="1900" kern="1200">
          <a:solidFill>
            <a:schemeClr val="tx1"/>
          </a:solidFill>
          <a:latin typeface="+mn-lt"/>
          <a:ea typeface="+mn-ea"/>
          <a:cs typeface="+mn-cs"/>
        </a:defRPr>
      </a:lvl2pPr>
      <a:lvl3pPr marL="914235" algn="l" defTabSz="914235" rtl="0" eaLnBrk="1" latinLnBrk="0" hangingPunct="1">
        <a:defRPr sz="1900" kern="1200">
          <a:solidFill>
            <a:schemeClr val="tx1"/>
          </a:solidFill>
          <a:latin typeface="+mn-lt"/>
          <a:ea typeface="+mn-ea"/>
          <a:cs typeface="+mn-cs"/>
        </a:defRPr>
      </a:lvl3pPr>
      <a:lvl4pPr marL="1371354" algn="l" defTabSz="914235" rtl="0" eaLnBrk="1" latinLnBrk="0" hangingPunct="1">
        <a:defRPr sz="1900" kern="1200">
          <a:solidFill>
            <a:schemeClr val="tx1"/>
          </a:solidFill>
          <a:latin typeface="+mn-lt"/>
          <a:ea typeface="+mn-ea"/>
          <a:cs typeface="+mn-cs"/>
        </a:defRPr>
      </a:lvl4pPr>
      <a:lvl5pPr marL="1828472" algn="l" defTabSz="914235" rtl="0" eaLnBrk="1" latinLnBrk="0" hangingPunct="1">
        <a:defRPr sz="1900" kern="1200">
          <a:solidFill>
            <a:schemeClr val="tx1"/>
          </a:solidFill>
          <a:latin typeface="+mn-lt"/>
          <a:ea typeface="+mn-ea"/>
          <a:cs typeface="+mn-cs"/>
        </a:defRPr>
      </a:lvl5pPr>
      <a:lvl6pPr marL="2285589" algn="l" defTabSz="914235" rtl="0" eaLnBrk="1" latinLnBrk="0" hangingPunct="1">
        <a:defRPr sz="1900" kern="1200">
          <a:solidFill>
            <a:schemeClr val="tx1"/>
          </a:solidFill>
          <a:latin typeface="+mn-lt"/>
          <a:ea typeface="+mn-ea"/>
          <a:cs typeface="+mn-cs"/>
        </a:defRPr>
      </a:lvl6pPr>
      <a:lvl7pPr marL="2742707" algn="l" defTabSz="914235" rtl="0" eaLnBrk="1" latinLnBrk="0" hangingPunct="1">
        <a:defRPr sz="1900" kern="1200">
          <a:solidFill>
            <a:schemeClr val="tx1"/>
          </a:solidFill>
          <a:latin typeface="+mn-lt"/>
          <a:ea typeface="+mn-ea"/>
          <a:cs typeface="+mn-cs"/>
        </a:defRPr>
      </a:lvl7pPr>
      <a:lvl8pPr marL="3199826" algn="l" defTabSz="914235" rtl="0" eaLnBrk="1" latinLnBrk="0" hangingPunct="1">
        <a:defRPr sz="1900" kern="1200">
          <a:solidFill>
            <a:schemeClr val="tx1"/>
          </a:solidFill>
          <a:latin typeface="+mn-lt"/>
          <a:ea typeface="+mn-ea"/>
          <a:cs typeface="+mn-cs"/>
        </a:defRPr>
      </a:lvl8pPr>
      <a:lvl9pPr marL="3656943" algn="l" defTabSz="914235" rtl="0" eaLnBrk="1" latinLnBrk="0" hangingPunct="1">
        <a:defRPr sz="19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50" y="228602"/>
            <a:ext cx="11151917"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8" y="1447802"/>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275003235"/>
      </p:ext>
    </p:extLst>
  </p:cSld>
  <p:clrMap bg1="lt1" tx1="dk1" bg2="lt2" tx2="dk2" accent1="accent1" accent2="accent2" accent3="accent3" accent4="accent4" accent5="accent5" accent6="accent6" hlink="hlink" folHlink="folHlink"/>
  <p:sldLayoutIdLst>
    <p:sldLayoutId id="2147484361" r:id="rId1"/>
    <p:sldLayoutId id="2147484362" r:id="rId2"/>
    <p:sldLayoutId id="2147484363" r:id="rId3"/>
    <p:sldLayoutId id="2147484364" r:id="rId4"/>
    <p:sldLayoutId id="2147484365" r:id="rId5"/>
    <p:sldLayoutId id="2147484366" r:id="rId6"/>
    <p:sldLayoutId id="2147484367" r:id="rId7"/>
    <p:sldLayoutId id="2147484368" r:id="rId8"/>
    <p:sldLayoutId id="2147484369" r:id="rId9"/>
    <p:sldLayoutId id="2147484370" r:id="rId10"/>
    <p:sldLayoutId id="2147484371" r:id="rId11"/>
    <p:sldLayoutId id="2147484372" r:id="rId12"/>
    <p:sldLayoutId id="2147484373" r:id="rId13"/>
    <p:sldLayoutId id="2147484374" r:id="rId14"/>
    <p:sldLayoutId id="2147484375" r:id="rId15"/>
    <p:sldLayoutId id="2147484376" r:id="rId16"/>
    <p:sldLayoutId id="2147484377" r:id="rId17"/>
    <p:sldLayoutId id="2147484378" r:id="rId18"/>
  </p:sldLayoutIdLst>
  <p:transition>
    <p:fade/>
  </p:transition>
  <p:timing>
    <p:tnLst>
      <p:par>
        <p:cTn id="1" dur="indefinite" restart="never" nodeType="tmRoot"/>
      </p:par>
    </p:tnLst>
  </p:timing>
  <p:txStyles>
    <p:titleStyle>
      <a:lvl1pPr algn="l" defTabSz="914197" rtl="0" eaLnBrk="1" latinLnBrk="0" hangingPunct="1">
        <a:lnSpc>
          <a:spcPct val="90000"/>
        </a:lnSpc>
        <a:spcBef>
          <a:spcPct val="0"/>
        </a:spcBef>
        <a:buNone/>
        <a:defRPr lang="en-US" sz="55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290" indent="-460290" algn="l" defTabSz="914197"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509" indent="-395218" algn="l" defTabSz="914197"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661" indent="-403151" algn="l" defTabSz="914197"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671" indent="-346013" algn="l" defTabSz="914197"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161" indent="-336489" algn="l" defTabSz="914197"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044" indent="-228549" algn="l" defTabSz="91419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142" indent="-228549" algn="l" defTabSz="91419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241" indent="-228549" algn="l" defTabSz="91419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340" indent="-228549" algn="l" defTabSz="91419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97" rtl="0" eaLnBrk="1" latinLnBrk="0" hangingPunct="1">
        <a:defRPr sz="1900" kern="1200">
          <a:solidFill>
            <a:schemeClr val="tx1"/>
          </a:solidFill>
          <a:latin typeface="+mn-lt"/>
          <a:ea typeface="+mn-ea"/>
          <a:cs typeface="+mn-cs"/>
        </a:defRPr>
      </a:lvl1pPr>
      <a:lvl2pPr marL="457100" algn="l" defTabSz="914197" rtl="0" eaLnBrk="1" latinLnBrk="0" hangingPunct="1">
        <a:defRPr sz="1900" kern="1200">
          <a:solidFill>
            <a:schemeClr val="tx1"/>
          </a:solidFill>
          <a:latin typeface="+mn-lt"/>
          <a:ea typeface="+mn-ea"/>
          <a:cs typeface="+mn-cs"/>
        </a:defRPr>
      </a:lvl2pPr>
      <a:lvl3pPr marL="914197" algn="l" defTabSz="914197" rtl="0" eaLnBrk="1" latinLnBrk="0" hangingPunct="1">
        <a:defRPr sz="1900" kern="1200">
          <a:solidFill>
            <a:schemeClr val="tx1"/>
          </a:solidFill>
          <a:latin typeface="+mn-lt"/>
          <a:ea typeface="+mn-ea"/>
          <a:cs typeface="+mn-cs"/>
        </a:defRPr>
      </a:lvl3pPr>
      <a:lvl4pPr marL="1371297" algn="l" defTabSz="914197" rtl="0" eaLnBrk="1" latinLnBrk="0" hangingPunct="1">
        <a:defRPr sz="1900" kern="1200">
          <a:solidFill>
            <a:schemeClr val="tx1"/>
          </a:solidFill>
          <a:latin typeface="+mn-lt"/>
          <a:ea typeface="+mn-ea"/>
          <a:cs typeface="+mn-cs"/>
        </a:defRPr>
      </a:lvl4pPr>
      <a:lvl5pPr marL="1828395" algn="l" defTabSz="914197" rtl="0" eaLnBrk="1" latinLnBrk="0" hangingPunct="1">
        <a:defRPr sz="1900" kern="1200">
          <a:solidFill>
            <a:schemeClr val="tx1"/>
          </a:solidFill>
          <a:latin typeface="+mn-lt"/>
          <a:ea typeface="+mn-ea"/>
          <a:cs typeface="+mn-cs"/>
        </a:defRPr>
      </a:lvl5pPr>
      <a:lvl6pPr marL="2285493" algn="l" defTabSz="914197" rtl="0" eaLnBrk="1" latinLnBrk="0" hangingPunct="1">
        <a:defRPr sz="1900" kern="1200">
          <a:solidFill>
            <a:schemeClr val="tx1"/>
          </a:solidFill>
          <a:latin typeface="+mn-lt"/>
          <a:ea typeface="+mn-ea"/>
          <a:cs typeface="+mn-cs"/>
        </a:defRPr>
      </a:lvl6pPr>
      <a:lvl7pPr marL="2742593" algn="l" defTabSz="914197" rtl="0" eaLnBrk="1" latinLnBrk="0" hangingPunct="1">
        <a:defRPr sz="1900" kern="1200">
          <a:solidFill>
            <a:schemeClr val="tx1"/>
          </a:solidFill>
          <a:latin typeface="+mn-lt"/>
          <a:ea typeface="+mn-ea"/>
          <a:cs typeface="+mn-cs"/>
        </a:defRPr>
      </a:lvl7pPr>
      <a:lvl8pPr marL="3199691" algn="l" defTabSz="914197" rtl="0" eaLnBrk="1" latinLnBrk="0" hangingPunct="1">
        <a:defRPr sz="1900" kern="1200">
          <a:solidFill>
            <a:schemeClr val="tx1"/>
          </a:solidFill>
          <a:latin typeface="+mn-lt"/>
          <a:ea typeface="+mn-ea"/>
          <a:cs typeface="+mn-cs"/>
        </a:defRPr>
      </a:lvl8pPr>
      <a:lvl9pPr marL="3656790" algn="l" defTabSz="914197" rtl="0" eaLnBrk="1" latinLnBrk="0" hangingPunct="1">
        <a:defRPr sz="19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6713" y="228602"/>
            <a:ext cx="11158585" cy="757131"/>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16713" y="1463048"/>
            <a:ext cx="11158585" cy="2062103"/>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4" name="Picture 3"/>
          <p:cNvPicPr>
            <a:picLocks noChangeAspect="1"/>
          </p:cNvPicPr>
          <p:nvPr/>
        </p:nvPicPr>
        <p:blipFill>
          <a:blip r:embed="rId21" cstate="print">
            <a:duotone>
              <a:prstClr val="black"/>
              <a:schemeClr val="tx2">
                <a:tint val="45000"/>
                <a:satMod val="400000"/>
              </a:schemeClr>
            </a:duotone>
            <a:extLst>
              <a:ext uri="{BEBA8EAE-BF5A-486C-A8C5-ECC9F3942E4B}">
                <a14:imgProps xmlns:a14="http://schemas.microsoft.com/office/drawing/2010/main">
                  <a14:imgLayer r:embed="rId22">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12" y="6372550"/>
            <a:ext cx="1682359" cy="195501"/>
          </a:xfrm>
          <a:prstGeom prst="rect">
            <a:avLst/>
          </a:prstGeom>
        </p:spPr>
      </p:pic>
    </p:spTree>
    <p:extLst>
      <p:ext uri="{BB962C8B-B14F-4D97-AF65-F5344CB8AC3E}">
        <p14:creationId xmlns:p14="http://schemas.microsoft.com/office/powerpoint/2010/main" val="2792427440"/>
      </p:ext>
    </p:extLst>
  </p:cSld>
  <p:clrMap bg1="lt1" tx1="dk1" bg2="lt2" tx2="dk2" accent1="accent1" accent2="accent2" accent3="accent3" accent4="accent4" accent5="accent5" accent6="accent6" hlink="hlink" folHlink="folHlink"/>
  <p:sldLayoutIdLst>
    <p:sldLayoutId id="2147484380" r:id="rId1"/>
    <p:sldLayoutId id="2147484381" r:id="rId2"/>
    <p:sldLayoutId id="2147484382" r:id="rId3"/>
    <p:sldLayoutId id="2147484383" r:id="rId4"/>
    <p:sldLayoutId id="2147484384" r:id="rId5"/>
    <p:sldLayoutId id="2147484385" r:id="rId6"/>
    <p:sldLayoutId id="2147484386" r:id="rId7"/>
    <p:sldLayoutId id="2147484387" r:id="rId8"/>
    <p:sldLayoutId id="2147484388" r:id="rId9"/>
    <p:sldLayoutId id="2147484389" r:id="rId10"/>
    <p:sldLayoutId id="2147484390" r:id="rId11"/>
    <p:sldLayoutId id="2147484391" r:id="rId12"/>
    <p:sldLayoutId id="2147484392" r:id="rId13"/>
    <p:sldLayoutId id="2147484393" r:id="rId14"/>
    <p:sldLayoutId id="2147484394" r:id="rId15"/>
    <p:sldLayoutId id="2147484395" r:id="rId16"/>
    <p:sldLayoutId id="2147484396" r:id="rId17"/>
    <p:sldLayoutId id="2147484397" r:id="rId18"/>
    <p:sldLayoutId id="2147484398" r:id="rId19"/>
  </p:sldLayoutIdLst>
  <p:transition>
    <p:fade/>
  </p:transition>
  <p:timing>
    <p:tnLst>
      <p:par>
        <p:cTn id="1" dur="indefinite" restart="never" nodeType="tmRoot"/>
      </p:par>
    </p:tnLst>
  </p:timing>
  <p:txStyles>
    <p:titleStyle>
      <a:lvl1pPr algn="l" defTabSz="914084" rtl="0" eaLnBrk="1" latinLnBrk="0" hangingPunct="1">
        <a:lnSpc>
          <a:spcPct val="90000"/>
        </a:lnSpc>
        <a:spcBef>
          <a:spcPct val="0"/>
        </a:spcBef>
        <a:buNone/>
        <a:defRPr lang="en-US" sz="5500" b="0" kern="1200" cap="none" spc="-100" baseline="0" dirty="0" smtClean="0">
          <a:ln w="3175">
            <a:solidFill>
              <a:schemeClr val="bg1">
                <a:alpha val="0"/>
              </a:schemeClr>
            </a:solid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344381" indent="-344381" algn="l" defTabSz="914084" rtl="0" eaLnBrk="1" latinLnBrk="0" hangingPunct="1">
        <a:lnSpc>
          <a:spcPct val="100000"/>
        </a:lnSpc>
        <a:spcBef>
          <a:spcPts val="1200"/>
        </a:spcBef>
        <a:buSzPct val="80000"/>
        <a:buFont typeface="Arial" pitchFamily="34" charset="0"/>
        <a:buChar char="•"/>
        <a:defRPr sz="3200" kern="1200">
          <a:ln>
            <a:solidFill>
              <a:schemeClr val="bg1">
                <a:alpha val="0"/>
              </a:schemeClr>
            </a:solidFill>
          </a:ln>
          <a:gradFill>
            <a:gsLst>
              <a:gs pos="0">
                <a:srgbClr val="595959"/>
              </a:gs>
              <a:gs pos="86000">
                <a:srgbClr val="595959"/>
              </a:gs>
            </a:gsLst>
            <a:lin ang="5400000" scaled="0"/>
          </a:gradFill>
          <a:latin typeface="+mn-lt"/>
          <a:ea typeface="+mn-ea"/>
          <a:cs typeface="+mn-cs"/>
        </a:defRPr>
      </a:lvl1pPr>
      <a:lvl2pPr marL="801443" indent="-341209" algn="l" defTabSz="914084" rtl="0" eaLnBrk="1" latinLnBrk="0" hangingPunct="1">
        <a:lnSpc>
          <a:spcPct val="100000"/>
        </a:lnSpc>
        <a:spcBef>
          <a:spcPts val="300"/>
        </a:spcBef>
        <a:buSzPct val="80000"/>
        <a:buFont typeface="Arial" pitchFamily="34" charset="0"/>
        <a:buChar char="•"/>
        <a:defRPr sz="2800" kern="1200">
          <a:ln>
            <a:solidFill>
              <a:schemeClr val="bg1">
                <a:alpha val="0"/>
              </a:schemeClr>
            </a:solidFill>
          </a:ln>
          <a:gradFill>
            <a:gsLst>
              <a:gs pos="0">
                <a:srgbClr val="595959"/>
              </a:gs>
              <a:gs pos="86000">
                <a:srgbClr val="595959"/>
              </a:gs>
            </a:gsLst>
            <a:lin ang="5400000" scaled="0"/>
          </a:gradFill>
          <a:latin typeface="+mn-lt"/>
          <a:ea typeface="+mn-ea"/>
          <a:cs typeface="+mn-cs"/>
        </a:defRPr>
      </a:lvl2pPr>
      <a:lvl3pPr marL="1258504" indent="-344381" algn="l" defTabSz="914084" rtl="0" eaLnBrk="1" latinLnBrk="0" hangingPunct="1">
        <a:lnSpc>
          <a:spcPct val="100000"/>
        </a:lnSpc>
        <a:spcBef>
          <a:spcPts val="300"/>
        </a:spcBef>
        <a:buSzPct val="80000"/>
        <a:buFont typeface="Arial" pitchFamily="34" charset="0"/>
        <a:buChar char="•"/>
        <a:defRPr sz="2400" kern="1200">
          <a:ln>
            <a:solidFill>
              <a:schemeClr val="bg1">
                <a:alpha val="0"/>
              </a:schemeClr>
            </a:solidFill>
          </a:ln>
          <a:gradFill>
            <a:gsLst>
              <a:gs pos="0">
                <a:srgbClr val="595959"/>
              </a:gs>
              <a:gs pos="86000">
                <a:srgbClr val="595959"/>
              </a:gs>
            </a:gsLst>
            <a:lin ang="5400000" scaled="0"/>
          </a:gradFill>
          <a:latin typeface="+mn-lt"/>
          <a:ea typeface="+mn-ea"/>
          <a:cs typeface="+mn-cs"/>
        </a:defRPr>
      </a:lvl3pPr>
      <a:lvl4pPr marL="1715561" indent="-345968" algn="l" defTabSz="914084" rtl="0" eaLnBrk="1" latinLnBrk="0" hangingPunct="1">
        <a:lnSpc>
          <a:spcPct val="100000"/>
        </a:lnSpc>
        <a:spcBef>
          <a:spcPts val="300"/>
        </a:spcBef>
        <a:buSzPct val="80000"/>
        <a:buFont typeface="Arial" pitchFamily="34" charset="0"/>
        <a:buChar char="•"/>
        <a:defRPr sz="2000" kern="1200">
          <a:ln>
            <a:solidFill>
              <a:schemeClr val="bg1">
                <a:alpha val="0"/>
              </a:schemeClr>
            </a:solidFill>
          </a:ln>
          <a:gradFill>
            <a:gsLst>
              <a:gs pos="0">
                <a:srgbClr val="595959"/>
              </a:gs>
              <a:gs pos="86000">
                <a:srgbClr val="595959"/>
              </a:gs>
            </a:gsLst>
            <a:lin ang="5400000" scaled="0"/>
          </a:gradFill>
          <a:latin typeface="+mn-lt"/>
          <a:ea typeface="+mn-ea"/>
          <a:cs typeface="+mn-cs"/>
        </a:defRPr>
      </a:lvl4pPr>
      <a:lvl5pPr marL="2172621" indent="-336447" algn="l" defTabSz="914084" rtl="0" eaLnBrk="1" latinLnBrk="0" hangingPunct="1">
        <a:lnSpc>
          <a:spcPct val="100000"/>
        </a:lnSpc>
        <a:spcBef>
          <a:spcPts val="300"/>
        </a:spcBef>
        <a:buSzPct val="80000"/>
        <a:buFont typeface="Arial" pitchFamily="34" charset="0"/>
        <a:buChar char="•"/>
        <a:defRPr sz="2000" kern="1200">
          <a:ln>
            <a:solidFill>
              <a:schemeClr val="bg1">
                <a:alpha val="0"/>
              </a:schemeClr>
            </a:solidFill>
          </a:ln>
          <a:gradFill>
            <a:gsLst>
              <a:gs pos="0">
                <a:srgbClr val="595959"/>
              </a:gs>
              <a:gs pos="86000">
                <a:srgbClr val="595959"/>
              </a:gs>
            </a:gsLst>
            <a:lin ang="5400000" scaled="0"/>
          </a:gradFill>
          <a:latin typeface="+mn-lt"/>
          <a:ea typeface="+mn-ea"/>
          <a:cs typeface="+mn-cs"/>
        </a:defRPr>
      </a:lvl5pPr>
      <a:lvl6pPr marL="2513733" indent="-228522" algn="l" defTabSz="91408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70" indent="-228522" algn="l" defTabSz="91408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13" indent="-228522" algn="l" defTabSz="91408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54" indent="-228522" algn="l" defTabSz="91408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084" rtl="0" eaLnBrk="1" latinLnBrk="0" hangingPunct="1">
        <a:defRPr sz="1900" kern="1200">
          <a:solidFill>
            <a:schemeClr val="tx1"/>
          </a:solidFill>
          <a:latin typeface="+mn-lt"/>
          <a:ea typeface="+mn-ea"/>
          <a:cs typeface="+mn-cs"/>
        </a:defRPr>
      </a:lvl1pPr>
      <a:lvl2pPr marL="457040" algn="l" defTabSz="914084" rtl="0" eaLnBrk="1" latinLnBrk="0" hangingPunct="1">
        <a:defRPr sz="1900" kern="1200">
          <a:solidFill>
            <a:schemeClr val="tx1"/>
          </a:solidFill>
          <a:latin typeface="+mn-lt"/>
          <a:ea typeface="+mn-ea"/>
          <a:cs typeface="+mn-cs"/>
        </a:defRPr>
      </a:lvl2pPr>
      <a:lvl3pPr marL="914084" algn="l" defTabSz="914084" rtl="0" eaLnBrk="1" latinLnBrk="0" hangingPunct="1">
        <a:defRPr sz="1900" kern="1200">
          <a:solidFill>
            <a:schemeClr val="tx1"/>
          </a:solidFill>
          <a:latin typeface="+mn-lt"/>
          <a:ea typeface="+mn-ea"/>
          <a:cs typeface="+mn-cs"/>
        </a:defRPr>
      </a:lvl3pPr>
      <a:lvl4pPr marL="1371124" algn="l" defTabSz="914084" rtl="0" eaLnBrk="1" latinLnBrk="0" hangingPunct="1">
        <a:defRPr sz="1900" kern="1200">
          <a:solidFill>
            <a:schemeClr val="tx1"/>
          </a:solidFill>
          <a:latin typeface="+mn-lt"/>
          <a:ea typeface="+mn-ea"/>
          <a:cs typeface="+mn-cs"/>
        </a:defRPr>
      </a:lvl4pPr>
      <a:lvl5pPr marL="1828168" algn="l" defTabSz="914084" rtl="0" eaLnBrk="1" latinLnBrk="0" hangingPunct="1">
        <a:defRPr sz="1900" kern="1200">
          <a:solidFill>
            <a:schemeClr val="tx1"/>
          </a:solidFill>
          <a:latin typeface="+mn-lt"/>
          <a:ea typeface="+mn-ea"/>
          <a:cs typeface="+mn-cs"/>
        </a:defRPr>
      </a:lvl5pPr>
      <a:lvl6pPr marL="2285205" algn="l" defTabSz="914084" rtl="0" eaLnBrk="1" latinLnBrk="0" hangingPunct="1">
        <a:defRPr sz="1900" kern="1200">
          <a:solidFill>
            <a:schemeClr val="tx1"/>
          </a:solidFill>
          <a:latin typeface="+mn-lt"/>
          <a:ea typeface="+mn-ea"/>
          <a:cs typeface="+mn-cs"/>
        </a:defRPr>
      </a:lvl6pPr>
      <a:lvl7pPr marL="2742251" algn="l" defTabSz="914084" rtl="0" eaLnBrk="1" latinLnBrk="0" hangingPunct="1">
        <a:defRPr sz="1900" kern="1200">
          <a:solidFill>
            <a:schemeClr val="tx1"/>
          </a:solidFill>
          <a:latin typeface="+mn-lt"/>
          <a:ea typeface="+mn-ea"/>
          <a:cs typeface="+mn-cs"/>
        </a:defRPr>
      </a:lvl7pPr>
      <a:lvl8pPr marL="3199291" algn="l" defTabSz="914084" rtl="0" eaLnBrk="1" latinLnBrk="0" hangingPunct="1">
        <a:defRPr sz="1900" kern="1200">
          <a:solidFill>
            <a:schemeClr val="tx1"/>
          </a:solidFill>
          <a:latin typeface="+mn-lt"/>
          <a:ea typeface="+mn-ea"/>
          <a:cs typeface="+mn-cs"/>
        </a:defRPr>
      </a:lvl8pPr>
      <a:lvl9pPr marL="3656334" algn="l" defTabSz="914084" rtl="0" eaLnBrk="1" latinLnBrk="0" hangingPunct="1">
        <a:defRPr sz="19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50" y="228602"/>
            <a:ext cx="11151917"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4" name="Text Placeholder 3"/>
          <p:cNvSpPr>
            <a:spLocks noGrp="1"/>
          </p:cNvSpPr>
          <p:nvPr>
            <p:ph type="body" idx="1"/>
          </p:nvPr>
        </p:nvSpPr>
        <p:spPr>
          <a:xfrm>
            <a:off x="520837" y="1447802"/>
            <a:ext cx="11155093" cy="1988237"/>
          </a:xfrm>
          <a:prstGeom prst="rect">
            <a:avLst/>
          </a:prstGeom>
        </p:spPr>
        <p:txBody>
          <a:bodyPr vert="horz"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00817676"/>
      </p:ext>
    </p:extLst>
  </p:cSld>
  <p:clrMap bg1="lt1" tx1="dk1" bg2="lt2" tx2="dk2" accent1="accent1" accent2="accent2" accent3="accent3" accent4="accent4" accent5="accent5" accent6="accent6" hlink="hlink" folHlink="folHlink"/>
  <p:sldLayoutIdLst>
    <p:sldLayoutId id="2147484400" r:id="rId1"/>
    <p:sldLayoutId id="2147484401" r:id="rId2"/>
    <p:sldLayoutId id="2147484402" r:id="rId3"/>
    <p:sldLayoutId id="2147484403" r:id="rId4"/>
    <p:sldLayoutId id="2147484404" r:id="rId5"/>
    <p:sldLayoutId id="2147484405" r:id="rId6"/>
    <p:sldLayoutId id="2147484406" r:id="rId7"/>
    <p:sldLayoutId id="2147484407" r:id="rId8"/>
    <p:sldLayoutId id="2147484408" r:id="rId9"/>
    <p:sldLayoutId id="2147484409" r:id="rId10"/>
    <p:sldLayoutId id="2147484410" r:id="rId11"/>
    <p:sldLayoutId id="2147484411" r:id="rId12"/>
    <p:sldLayoutId id="2147484412" r:id="rId13"/>
    <p:sldLayoutId id="2147484413" r:id="rId14"/>
    <p:sldLayoutId id="2147484414" r:id="rId15"/>
    <p:sldLayoutId id="2147484415" r:id="rId16"/>
    <p:sldLayoutId id="2147484416" r:id="rId17"/>
    <p:sldLayoutId id="2147484417" r:id="rId18"/>
    <p:sldLayoutId id="2147484418" r:id="rId19"/>
    <p:sldLayoutId id="2147484419" r:id="rId20"/>
    <p:sldLayoutId id="2147484420" r:id="rId21"/>
    <p:sldLayoutId id="2147484421" r:id="rId22"/>
    <p:sldLayoutId id="2147484422" r:id="rId23"/>
    <p:sldLayoutId id="2147484423" r:id="rId24"/>
    <p:sldLayoutId id="2147484424" r:id="rId25"/>
    <p:sldLayoutId id="2147484425" r:id="rId26"/>
    <p:sldLayoutId id="2147484426" r:id="rId27"/>
    <p:sldLayoutId id="2147484427" r:id="rId28"/>
  </p:sldLayoutIdLst>
  <p:transition>
    <p:fade/>
  </p:transition>
  <p:timing>
    <p:tnLst>
      <p:par>
        <p:cTn id="1" dur="indefinite" restart="never" nodeType="tmRoot"/>
      </p:par>
    </p:tnLst>
  </p:timing>
  <p:txStyles>
    <p:titleStyle>
      <a:lvl1pPr algn="l" defTabSz="914197" rtl="0" eaLnBrk="1" latinLnBrk="0" hangingPunct="1">
        <a:lnSpc>
          <a:spcPct val="90000"/>
        </a:lnSpc>
        <a:spcBef>
          <a:spcPct val="0"/>
        </a:spcBef>
        <a:buNone/>
        <a:defRPr lang="en-US" sz="5500" b="0" kern="1200" cap="none" spc="-100" baseline="0" dirty="0" smtClean="0">
          <a:ln w="3175">
            <a:noFill/>
          </a:ln>
          <a:solidFill>
            <a:schemeClr val="tx1">
              <a:alpha val="99000"/>
            </a:schemeClr>
          </a:solidFill>
          <a:effectLst/>
          <a:latin typeface="+mj-lt"/>
          <a:ea typeface="+mn-ea"/>
          <a:cs typeface="Arial" charset="0"/>
        </a:defRPr>
      </a:lvl1pPr>
    </p:titleStyle>
    <p:bodyStyle>
      <a:lvl1pPr marL="339664" marR="0" indent="-339664" algn="l" defTabSz="914197" rtl="0" eaLnBrk="1" fontAlgn="auto" latinLnBrk="0" hangingPunct="1">
        <a:lnSpc>
          <a:spcPct val="90000"/>
        </a:lnSpc>
        <a:spcBef>
          <a:spcPct val="20000"/>
        </a:spcBef>
        <a:spcAft>
          <a:spcPts val="0"/>
        </a:spcAft>
        <a:buClrTx/>
        <a:buSzPct val="90000"/>
        <a:buFont typeface="Arial" pitchFamily="34" charset="0"/>
        <a:buChar char="•"/>
        <a:tabLst/>
        <a:defRPr sz="3600" kern="1200" spc="-71" baseline="0">
          <a:solidFill>
            <a:schemeClr val="tx1">
              <a:alpha val="99000"/>
            </a:schemeClr>
          </a:solidFill>
          <a:latin typeface="+mj-lt"/>
          <a:ea typeface="+mn-ea"/>
          <a:cs typeface="+mn-cs"/>
        </a:defRPr>
      </a:lvl1pPr>
      <a:lvl2pPr marL="572984" marR="0" indent="-233321" algn="l" defTabSz="914197"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369" marR="0" indent="-225384" algn="l" defTabSz="914197" rtl="0" eaLnBrk="1" fontAlgn="auto" latinLnBrk="0" hangingPunct="1">
        <a:lnSpc>
          <a:spcPct val="90000"/>
        </a:lnSpc>
        <a:spcBef>
          <a:spcPct val="20000"/>
        </a:spcBef>
        <a:spcAft>
          <a:spcPts val="0"/>
        </a:spcAft>
        <a:buClrTx/>
        <a:buSzPct val="90000"/>
        <a:buFont typeface="Wingdings" pitchFamily="2" charset="2"/>
        <a:buChar char=""/>
        <a:tabLst>
          <a:tab pos="798369" algn="l"/>
        </a:tabLst>
        <a:defRPr sz="2400" kern="1200" spc="0" baseline="0">
          <a:solidFill>
            <a:schemeClr val="tx1">
              <a:alpha val="99000"/>
            </a:schemeClr>
          </a:solidFill>
          <a:latin typeface="+mn-lt"/>
          <a:ea typeface="+mn-ea"/>
          <a:cs typeface="+mn-cs"/>
        </a:defRPr>
      </a:lvl3pPr>
      <a:lvl4pPr marL="1030101" marR="0" indent="-231732" algn="l" defTabSz="914197"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485" marR="0" indent="-225384" algn="l" defTabSz="914197" rtl="0" eaLnBrk="1" fontAlgn="auto" latinLnBrk="0" hangingPunct="1">
        <a:lnSpc>
          <a:spcPct val="90000"/>
        </a:lnSpc>
        <a:spcBef>
          <a:spcPct val="20000"/>
        </a:spcBef>
        <a:spcAft>
          <a:spcPts val="0"/>
        </a:spcAft>
        <a:buClrTx/>
        <a:buSzPct val="90000"/>
        <a:buFont typeface="Wingdings" pitchFamily="2" charset="2"/>
        <a:buChar char=""/>
        <a:tabLst>
          <a:tab pos="1255485" algn="l"/>
        </a:tabLst>
        <a:defRPr sz="2000" kern="1200" spc="0" baseline="0">
          <a:solidFill>
            <a:schemeClr val="tx1">
              <a:alpha val="99000"/>
            </a:schemeClr>
          </a:solidFill>
          <a:latin typeface="+mn-lt"/>
          <a:ea typeface="+mn-ea"/>
          <a:cs typeface="+mn-cs"/>
        </a:defRPr>
      </a:lvl5pPr>
      <a:lvl6pPr marL="2514044" indent="-228549" algn="l" defTabSz="91419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142" indent="-228549" algn="l" defTabSz="91419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241" indent="-228549" algn="l" defTabSz="91419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340" indent="-228549" algn="l" defTabSz="91419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97" rtl="0" eaLnBrk="1" latinLnBrk="0" hangingPunct="1">
        <a:defRPr sz="1900" kern="1200">
          <a:solidFill>
            <a:schemeClr val="tx1"/>
          </a:solidFill>
          <a:latin typeface="+mn-lt"/>
          <a:ea typeface="+mn-ea"/>
          <a:cs typeface="+mn-cs"/>
        </a:defRPr>
      </a:lvl1pPr>
      <a:lvl2pPr marL="457100" algn="l" defTabSz="914197" rtl="0" eaLnBrk="1" latinLnBrk="0" hangingPunct="1">
        <a:defRPr sz="1900" kern="1200">
          <a:solidFill>
            <a:schemeClr val="tx1"/>
          </a:solidFill>
          <a:latin typeface="+mn-lt"/>
          <a:ea typeface="+mn-ea"/>
          <a:cs typeface="+mn-cs"/>
        </a:defRPr>
      </a:lvl2pPr>
      <a:lvl3pPr marL="914197" algn="l" defTabSz="914197" rtl="0" eaLnBrk="1" latinLnBrk="0" hangingPunct="1">
        <a:defRPr sz="1900" kern="1200">
          <a:solidFill>
            <a:schemeClr val="tx1"/>
          </a:solidFill>
          <a:latin typeface="+mn-lt"/>
          <a:ea typeface="+mn-ea"/>
          <a:cs typeface="+mn-cs"/>
        </a:defRPr>
      </a:lvl3pPr>
      <a:lvl4pPr marL="1371297" algn="l" defTabSz="914197" rtl="0" eaLnBrk="1" latinLnBrk="0" hangingPunct="1">
        <a:defRPr sz="1900" kern="1200">
          <a:solidFill>
            <a:schemeClr val="tx1"/>
          </a:solidFill>
          <a:latin typeface="+mn-lt"/>
          <a:ea typeface="+mn-ea"/>
          <a:cs typeface="+mn-cs"/>
        </a:defRPr>
      </a:lvl4pPr>
      <a:lvl5pPr marL="1828395" algn="l" defTabSz="914197" rtl="0" eaLnBrk="1" latinLnBrk="0" hangingPunct="1">
        <a:defRPr sz="1900" kern="1200">
          <a:solidFill>
            <a:schemeClr val="tx1"/>
          </a:solidFill>
          <a:latin typeface="+mn-lt"/>
          <a:ea typeface="+mn-ea"/>
          <a:cs typeface="+mn-cs"/>
        </a:defRPr>
      </a:lvl5pPr>
      <a:lvl6pPr marL="2285493" algn="l" defTabSz="914197" rtl="0" eaLnBrk="1" latinLnBrk="0" hangingPunct="1">
        <a:defRPr sz="1900" kern="1200">
          <a:solidFill>
            <a:schemeClr val="tx1"/>
          </a:solidFill>
          <a:latin typeface="+mn-lt"/>
          <a:ea typeface="+mn-ea"/>
          <a:cs typeface="+mn-cs"/>
        </a:defRPr>
      </a:lvl6pPr>
      <a:lvl7pPr marL="2742593" algn="l" defTabSz="914197" rtl="0" eaLnBrk="1" latinLnBrk="0" hangingPunct="1">
        <a:defRPr sz="1900" kern="1200">
          <a:solidFill>
            <a:schemeClr val="tx1"/>
          </a:solidFill>
          <a:latin typeface="+mn-lt"/>
          <a:ea typeface="+mn-ea"/>
          <a:cs typeface="+mn-cs"/>
        </a:defRPr>
      </a:lvl7pPr>
      <a:lvl8pPr marL="3199691" algn="l" defTabSz="914197" rtl="0" eaLnBrk="1" latinLnBrk="0" hangingPunct="1">
        <a:defRPr sz="1900" kern="1200">
          <a:solidFill>
            <a:schemeClr val="tx1"/>
          </a:solidFill>
          <a:latin typeface="+mn-lt"/>
          <a:ea typeface="+mn-ea"/>
          <a:cs typeface="+mn-cs"/>
        </a:defRPr>
      </a:lvl8pPr>
      <a:lvl9pPr marL="3656790" algn="l" defTabSz="914197" rtl="0" eaLnBrk="1" latinLnBrk="0" hangingPunct="1">
        <a:defRPr sz="19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50" y="228602"/>
            <a:ext cx="11151917"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8" y="1447802"/>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68642526"/>
      </p:ext>
    </p:extLst>
  </p:cSld>
  <p:clrMap bg1="lt1" tx1="dk1" bg2="lt2" tx2="dk2" accent1="accent1" accent2="accent2" accent3="accent3" accent4="accent4" accent5="accent5" accent6="accent6" hlink="hlink" folHlink="folHlink"/>
  <p:sldLayoutIdLst>
    <p:sldLayoutId id="2147484430" r:id="rId1"/>
    <p:sldLayoutId id="2147484431" r:id="rId2"/>
    <p:sldLayoutId id="2147484432" r:id="rId3"/>
    <p:sldLayoutId id="2147484433" r:id="rId4"/>
    <p:sldLayoutId id="2147484434" r:id="rId5"/>
    <p:sldLayoutId id="2147484435" r:id="rId6"/>
    <p:sldLayoutId id="2147484436" r:id="rId7"/>
    <p:sldLayoutId id="2147484437" r:id="rId8"/>
    <p:sldLayoutId id="2147484438" r:id="rId9"/>
    <p:sldLayoutId id="2147484439" r:id="rId10"/>
    <p:sldLayoutId id="2147484440" r:id="rId11"/>
    <p:sldLayoutId id="2147484441" r:id="rId12"/>
    <p:sldLayoutId id="2147484442" r:id="rId13"/>
    <p:sldLayoutId id="2147484443" r:id="rId14"/>
    <p:sldLayoutId id="2147484444" r:id="rId15"/>
    <p:sldLayoutId id="2147484445" r:id="rId16"/>
    <p:sldLayoutId id="2147484446" r:id="rId17"/>
    <p:sldLayoutId id="2147484447" r:id="rId18"/>
  </p:sldLayoutIdLst>
  <p:transition>
    <p:fade/>
  </p:transition>
  <p:timing>
    <p:tnLst>
      <p:par>
        <p:cTn id="1" dur="indefinite" restart="never" nodeType="tmRoot"/>
      </p:par>
    </p:tnLst>
  </p:timing>
  <p:txStyles>
    <p:titleStyle>
      <a:lvl1pPr algn="l" defTabSz="914197" rtl="0" eaLnBrk="1" latinLnBrk="0" hangingPunct="1">
        <a:lnSpc>
          <a:spcPct val="90000"/>
        </a:lnSpc>
        <a:spcBef>
          <a:spcPct val="0"/>
        </a:spcBef>
        <a:buNone/>
        <a:defRPr lang="en-US" sz="55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290" indent="-460290" algn="l" defTabSz="914197"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509" indent="-395218" algn="l" defTabSz="914197"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661" indent="-403151" algn="l" defTabSz="914197"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671" indent="-346013" algn="l" defTabSz="914197"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161" indent="-336489" algn="l" defTabSz="914197"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044" indent="-228549" algn="l" defTabSz="91419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142" indent="-228549" algn="l" defTabSz="91419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241" indent="-228549" algn="l" defTabSz="91419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340" indent="-228549" algn="l" defTabSz="91419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97" rtl="0" eaLnBrk="1" latinLnBrk="0" hangingPunct="1">
        <a:defRPr sz="1900" kern="1200">
          <a:solidFill>
            <a:schemeClr val="tx1"/>
          </a:solidFill>
          <a:latin typeface="+mn-lt"/>
          <a:ea typeface="+mn-ea"/>
          <a:cs typeface="+mn-cs"/>
        </a:defRPr>
      </a:lvl1pPr>
      <a:lvl2pPr marL="457100" algn="l" defTabSz="914197" rtl="0" eaLnBrk="1" latinLnBrk="0" hangingPunct="1">
        <a:defRPr sz="1900" kern="1200">
          <a:solidFill>
            <a:schemeClr val="tx1"/>
          </a:solidFill>
          <a:latin typeface="+mn-lt"/>
          <a:ea typeface="+mn-ea"/>
          <a:cs typeface="+mn-cs"/>
        </a:defRPr>
      </a:lvl2pPr>
      <a:lvl3pPr marL="914197" algn="l" defTabSz="914197" rtl="0" eaLnBrk="1" latinLnBrk="0" hangingPunct="1">
        <a:defRPr sz="1900" kern="1200">
          <a:solidFill>
            <a:schemeClr val="tx1"/>
          </a:solidFill>
          <a:latin typeface="+mn-lt"/>
          <a:ea typeface="+mn-ea"/>
          <a:cs typeface="+mn-cs"/>
        </a:defRPr>
      </a:lvl3pPr>
      <a:lvl4pPr marL="1371297" algn="l" defTabSz="914197" rtl="0" eaLnBrk="1" latinLnBrk="0" hangingPunct="1">
        <a:defRPr sz="1900" kern="1200">
          <a:solidFill>
            <a:schemeClr val="tx1"/>
          </a:solidFill>
          <a:latin typeface="+mn-lt"/>
          <a:ea typeface="+mn-ea"/>
          <a:cs typeface="+mn-cs"/>
        </a:defRPr>
      </a:lvl4pPr>
      <a:lvl5pPr marL="1828395" algn="l" defTabSz="914197" rtl="0" eaLnBrk="1" latinLnBrk="0" hangingPunct="1">
        <a:defRPr sz="1900" kern="1200">
          <a:solidFill>
            <a:schemeClr val="tx1"/>
          </a:solidFill>
          <a:latin typeface="+mn-lt"/>
          <a:ea typeface="+mn-ea"/>
          <a:cs typeface="+mn-cs"/>
        </a:defRPr>
      </a:lvl5pPr>
      <a:lvl6pPr marL="2285493" algn="l" defTabSz="914197" rtl="0" eaLnBrk="1" latinLnBrk="0" hangingPunct="1">
        <a:defRPr sz="1900" kern="1200">
          <a:solidFill>
            <a:schemeClr val="tx1"/>
          </a:solidFill>
          <a:latin typeface="+mn-lt"/>
          <a:ea typeface="+mn-ea"/>
          <a:cs typeface="+mn-cs"/>
        </a:defRPr>
      </a:lvl6pPr>
      <a:lvl7pPr marL="2742593" algn="l" defTabSz="914197" rtl="0" eaLnBrk="1" latinLnBrk="0" hangingPunct="1">
        <a:defRPr sz="1900" kern="1200">
          <a:solidFill>
            <a:schemeClr val="tx1"/>
          </a:solidFill>
          <a:latin typeface="+mn-lt"/>
          <a:ea typeface="+mn-ea"/>
          <a:cs typeface="+mn-cs"/>
        </a:defRPr>
      </a:lvl7pPr>
      <a:lvl8pPr marL="3199691" algn="l" defTabSz="914197" rtl="0" eaLnBrk="1" latinLnBrk="0" hangingPunct="1">
        <a:defRPr sz="1900" kern="1200">
          <a:solidFill>
            <a:schemeClr val="tx1"/>
          </a:solidFill>
          <a:latin typeface="+mn-lt"/>
          <a:ea typeface="+mn-ea"/>
          <a:cs typeface="+mn-cs"/>
        </a:defRPr>
      </a:lvl8pPr>
      <a:lvl9pPr marL="3656790" algn="l" defTabSz="914197" rtl="0" eaLnBrk="1" latinLnBrk="0" hangingPunct="1">
        <a:defRPr sz="19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01243808"/>
      </p:ext>
    </p:extLst>
  </p:cSld>
  <p:clrMap bg1="lt1" tx1="dk1" bg2="lt2" tx2="dk2" accent1="accent1" accent2="accent2" accent3="accent3" accent4="accent4" accent5="accent5" accent6="accent6" hlink="hlink" folHlink="folHlink"/>
  <p:sldLayoutIdLst>
    <p:sldLayoutId id="2147484450" r:id="rId1"/>
    <p:sldLayoutId id="2147484451" r:id="rId2"/>
    <p:sldLayoutId id="2147484452" r:id="rId3"/>
    <p:sldLayoutId id="2147484453" r:id="rId4"/>
    <p:sldLayoutId id="2147484454" r:id="rId5"/>
    <p:sldLayoutId id="2147484455" r:id="rId6"/>
    <p:sldLayoutId id="2147484456" r:id="rId7"/>
    <p:sldLayoutId id="2147484457" r:id="rId8"/>
    <p:sldLayoutId id="2147484458" r:id="rId9"/>
    <p:sldLayoutId id="2147484459" r:id="rId10"/>
    <p:sldLayoutId id="2147484460" r:id="rId11"/>
    <p:sldLayoutId id="2147484461" r:id="rId12"/>
    <p:sldLayoutId id="2147484462" r:id="rId13"/>
    <p:sldLayoutId id="2147484463" r:id="rId14"/>
    <p:sldLayoutId id="2147484464" r:id="rId15"/>
    <p:sldLayoutId id="2147484465" r:id="rId16"/>
    <p:sldLayoutId id="2147484466" r:id="rId17"/>
    <p:sldLayoutId id="2147484467" r:id="rId18"/>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reserve="1">
  <p:cSld>
    <p:bg>
      <p:bgPr>
        <a:solidFill>
          <a:srgbClr val="FBFBFB"/>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8" cy="56771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9" y="1447804"/>
            <a:ext cx="11151916" cy="1500064"/>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65612814"/>
      </p:ext>
    </p:extLst>
  </p:cSld>
  <p:clrMap bg1="lt1" tx1="dk1" bg2="lt2" tx2="dk2" accent1="accent1" accent2="accent2" accent3="accent3" accent4="accent4" accent5="accent5" accent6="accent6" hlink="hlink" folHlink="folHlink"/>
  <p:sldLayoutIdLst>
    <p:sldLayoutId id="2147484469" r:id="rId1"/>
    <p:sldLayoutId id="2147484470" r:id="rId2"/>
    <p:sldLayoutId id="2147484471" r:id="rId3"/>
    <p:sldLayoutId id="2147484472" r:id="rId4"/>
    <p:sldLayoutId id="2147484473" r:id="rId5"/>
    <p:sldLayoutId id="2147484474" r:id="rId6"/>
    <p:sldLayoutId id="2147484475" r:id="rId7"/>
    <p:sldLayoutId id="2147484476" r:id="rId8"/>
    <p:sldLayoutId id="2147484477" r:id="rId9"/>
  </p:sldLayoutIdLst>
  <p:transition>
    <p:fade/>
  </p:transition>
  <p:txStyles>
    <p:titleStyle>
      <a:lvl1pPr algn="l" defTabSz="685698" rtl="0" eaLnBrk="1" latinLnBrk="0" hangingPunct="1">
        <a:lnSpc>
          <a:spcPct val="90000"/>
        </a:lnSpc>
        <a:spcBef>
          <a:spcPct val="0"/>
        </a:spcBef>
        <a:buNone/>
        <a:defRPr lang="en-US" sz="4099" b="0" kern="1200" cap="none" spc="-75" baseline="0" dirty="0" smtClean="0">
          <a:ln w="3175">
            <a:noFill/>
          </a:ln>
          <a:gradFill flip="none" rotWithShape="1">
            <a:gsLst>
              <a:gs pos="0">
                <a:schemeClr val="tx1">
                  <a:lumMod val="65000"/>
                  <a:lumOff val="35000"/>
                </a:schemeClr>
              </a:gs>
              <a:gs pos="86000">
                <a:schemeClr val="tx1">
                  <a:lumMod val="65000"/>
                  <a:lumOff val="35000"/>
                </a:schemeClr>
              </a:gs>
            </a:gsLst>
            <a:lin ang="5400000" scaled="0"/>
            <a:tileRect/>
          </a:gradFill>
          <a:effectLst/>
          <a:latin typeface="Segoe UI Light" pitchFamily="34" charset="0"/>
          <a:ea typeface="+mn-ea"/>
          <a:cs typeface="Arial" charset="0"/>
        </a:defRPr>
      </a:lvl1pPr>
    </p:titleStyle>
    <p:bodyStyle>
      <a:lvl1pPr marL="259528" indent="-259528" algn="l" defTabSz="685698"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472627" indent="-213099" algn="l" defTabSz="685698" rtl="0" eaLnBrk="1" latinLnBrk="0" hangingPunct="1">
        <a:lnSpc>
          <a:spcPct val="90000"/>
        </a:lnSpc>
        <a:spcBef>
          <a:spcPct val="20000"/>
        </a:spcBef>
        <a:buSzPct val="90000"/>
        <a:buFont typeface="Arial" pitchFamily="34" charset="0"/>
        <a:buChar char="•"/>
        <a:tabLst>
          <a:tab pos="472627" algn="l"/>
        </a:tabLst>
        <a:defRPr sz="21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685725" indent="-213099" algn="l" defTabSz="685698" rtl="0" eaLnBrk="1" latinLnBrk="0" hangingPunct="1">
        <a:lnSpc>
          <a:spcPct val="90000"/>
        </a:lnSpc>
        <a:spcBef>
          <a:spcPct val="20000"/>
        </a:spcBef>
        <a:buSzPct val="90000"/>
        <a:buFont typeface="Arial" pitchFamily="34" charset="0"/>
        <a:buChar char="•"/>
        <a:defRPr sz="1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111924" indent="-167860" algn="l" defTabSz="685698" rtl="0" eaLnBrk="1" latinLnBrk="0" hangingPunct="1">
        <a:lnSpc>
          <a:spcPct val="90000"/>
        </a:lnSpc>
        <a:spcBef>
          <a:spcPct val="20000"/>
        </a:spcBef>
        <a:buSzPct val="90000"/>
        <a:buFont typeface="Arial" pitchFamily="34" charset="0"/>
        <a:buChar char="•"/>
        <a:tabLst>
          <a:tab pos="685725" algn="l"/>
        </a:tabLst>
        <a:defRPr sz="15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284546" indent="-172622" algn="l" defTabSz="685698" rtl="0" eaLnBrk="1" latinLnBrk="0" hangingPunct="1">
        <a:lnSpc>
          <a:spcPct val="90000"/>
        </a:lnSpc>
        <a:spcBef>
          <a:spcPct val="20000"/>
        </a:spcBef>
        <a:buSzPct val="90000"/>
        <a:buFont typeface="Arial" pitchFamily="34" charset="0"/>
        <a:buChar char="•"/>
        <a:defRPr sz="15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1885671" indent="-171425" algn="l" defTabSz="685698"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519" indent="-171425" algn="l" defTabSz="685698"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369" indent="-171425" algn="l" defTabSz="685698"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218" indent="-171425" algn="l" defTabSz="685698"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698" rtl="0" eaLnBrk="1" latinLnBrk="0" hangingPunct="1">
        <a:defRPr sz="1400" kern="1200">
          <a:solidFill>
            <a:schemeClr val="tx1"/>
          </a:solidFill>
          <a:latin typeface="+mn-lt"/>
          <a:ea typeface="+mn-ea"/>
          <a:cs typeface="+mn-cs"/>
        </a:defRPr>
      </a:lvl1pPr>
      <a:lvl2pPr marL="342849" algn="l" defTabSz="685698" rtl="0" eaLnBrk="1" latinLnBrk="0" hangingPunct="1">
        <a:defRPr sz="1400" kern="1200">
          <a:solidFill>
            <a:schemeClr val="tx1"/>
          </a:solidFill>
          <a:latin typeface="+mn-lt"/>
          <a:ea typeface="+mn-ea"/>
          <a:cs typeface="+mn-cs"/>
        </a:defRPr>
      </a:lvl2pPr>
      <a:lvl3pPr marL="685698" algn="l" defTabSz="685698" rtl="0" eaLnBrk="1" latinLnBrk="0" hangingPunct="1">
        <a:defRPr sz="1400" kern="1200">
          <a:solidFill>
            <a:schemeClr val="tx1"/>
          </a:solidFill>
          <a:latin typeface="+mn-lt"/>
          <a:ea typeface="+mn-ea"/>
          <a:cs typeface="+mn-cs"/>
        </a:defRPr>
      </a:lvl3pPr>
      <a:lvl4pPr marL="1028547" algn="l" defTabSz="685698" rtl="0" eaLnBrk="1" latinLnBrk="0" hangingPunct="1">
        <a:defRPr sz="1400" kern="1200">
          <a:solidFill>
            <a:schemeClr val="tx1"/>
          </a:solidFill>
          <a:latin typeface="+mn-lt"/>
          <a:ea typeface="+mn-ea"/>
          <a:cs typeface="+mn-cs"/>
        </a:defRPr>
      </a:lvl4pPr>
      <a:lvl5pPr marL="1371397" algn="l" defTabSz="685698" rtl="0" eaLnBrk="1" latinLnBrk="0" hangingPunct="1">
        <a:defRPr sz="1400" kern="1200">
          <a:solidFill>
            <a:schemeClr val="tx1"/>
          </a:solidFill>
          <a:latin typeface="+mn-lt"/>
          <a:ea typeface="+mn-ea"/>
          <a:cs typeface="+mn-cs"/>
        </a:defRPr>
      </a:lvl5pPr>
      <a:lvl6pPr marL="1714245" algn="l" defTabSz="685698" rtl="0" eaLnBrk="1" latinLnBrk="0" hangingPunct="1">
        <a:defRPr sz="1400" kern="1200">
          <a:solidFill>
            <a:schemeClr val="tx1"/>
          </a:solidFill>
          <a:latin typeface="+mn-lt"/>
          <a:ea typeface="+mn-ea"/>
          <a:cs typeface="+mn-cs"/>
        </a:defRPr>
      </a:lvl6pPr>
      <a:lvl7pPr marL="2057094" algn="l" defTabSz="685698" rtl="0" eaLnBrk="1" latinLnBrk="0" hangingPunct="1">
        <a:defRPr sz="1400" kern="1200">
          <a:solidFill>
            <a:schemeClr val="tx1"/>
          </a:solidFill>
          <a:latin typeface="+mn-lt"/>
          <a:ea typeface="+mn-ea"/>
          <a:cs typeface="+mn-cs"/>
        </a:defRPr>
      </a:lvl7pPr>
      <a:lvl8pPr marL="2399944" algn="l" defTabSz="685698" rtl="0" eaLnBrk="1" latinLnBrk="0" hangingPunct="1">
        <a:defRPr sz="1400" kern="1200">
          <a:solidFill>
            <a:schemeClr val="tx1"/>
          </a:solidFill>
          <a:latin typeface="+mn-lt"/>
          <a:ea typeface="+mn-ea"/>
          <a:cs typeface="+mn-cs"/>
        </a:defRPr>
      </a:lvl8pPr>
      <a:lvl9pPr marL="2742792" algn="l" defTabSz="685698" rtl="0" eaLnBrk="1" latinLnBrk="0" hangingPunct="1">
        <a:defRPr sz="14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9" y="228601"/>
            <a:ext cx="11151917"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4" name="Text Placeholder 3"/>
          <p:cNvSpPr>
            <a:spLocks noGrp="1"/>
          </p:cNvSpPr>
          <p:nvPr>
            <p:ph type="body" idx="1"/>
          </p:nvPr>
        </p:nvSpPr>
        <p:spPr>
          <a:xfrm>
            <a:off x="520837" y="1447802"/>
            <a:ext cx="11155093" cy="2055947"/>
          </a:xfrm>
          <a:prstGeom prst="rect">
            <a:avLst/>
          </a:prstGeom>
        </p:spPr>
        <p:txBody>
          <a:bodyPr vert="horz"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965050613"/>
      </p:ext>
    </p:extLst>
  </p:cSld>
  <p:clrMap bg1="lt1" tx1="dk1" bg2="lt2" tx2="dk2" accent1="accent1" accent2="accent2" accent3="accent3" accent4="accent4" accent5="accent5" accent6="accent6" hlink="hlink" folHlink="folHlink"/>
  <p:sldLayoutIdLst>
    <p:sldLayoutId id="2147483734" r:id="rId1"/>
    <p:sldLayoutId id="2147483735" r:id="rId2"/>
    <p:sldLayoutId id="2147483736" r:id="rId3"/>
    <p:sldLayoutId id="2147483737" r:id="rId4"/>
    <p:sldLayoutId id="2147483738" r:id="rId5"/>
    <p:sldLayoutId id="2147483739" r:id="rId6"/>
    <p:sldLayoutId id="2147483740" r:id="rId7"/>
    <p:sldLayoutId id="2147483741" r:id="rId8"/>
    <p:sldLayoutId id="2147483742" r:id="rId9"/>
    <p:sldLayoutId id="2147483743" r:id="rId10"/>
    <p:sldLayoutId id="2147483744" r:id="rId11"/>
    <p:sldLayoutId id="2147483745" r:id="rId12"/>
    <p:sldLayoutId id="2147483746" r:id="rId13"/>
    <p:sldLayoutId id="2147483747" r:id="rId14"/>
    <p:sldLayoutId id="2147483748" r:id="rId15"/>
    <p:sldLayoutId id="2147483749" r:id="rId16"/>
    <p:sldLayoutId id="2147483750" r:id="rId17"/>
    <p:sldLayoutId id="2147483751" r:id="rId18"/>
    <p:sldLayoutId id="2147483752" r:id="rId19"/>
    <p:sldLayoutId id="2147483753" r:id="rId20"/>
    <p:sldLayoutId id="2147483754" r:id="rId21"/>
    <p:sldLayoutId id="2147483755" r:id="rId22"/>
    <p:sldLayoutId id="2147483756" r:id="rId23"/>
    <p:sldLayoutId id="2147483757" r:id="rId24"/>
    <p:sldLayoutId id="2147483758" r:id="rId25"/>
    <p:sldLayoutId id="2147483759" r:id="rId26"/>
    <p:sldLayoutId id="2147483760" r:id="rId27"/>
    <p:sldLayoutId id="2147483761" r:id="rId28"/>
    <p:sldLayoutId id="2147483762" r:id="rId29"/>
  </p:sldLayoutIdLst>
  <p:transition>
    <p:fade/>
  </p:transition>
  <p:timing>
    <p:tnLst>
      <p:par>
        <p:cTn id="1" dur="indefinite" restart="never" nodeType="tmRoot"/>
      </p:par>
    </p:tnLst>
  </p:timing>
  <p:txStyles>
    <p:titleStyle>
      <a:lvl1pPr algn="l" defTabSz="914325" rtl="0" eaLnBrk="1" latinLnBrk="0" hangingPunct="1">
        <a:lnSpc>
          <a:spcPct val="90000"/>
        </a:lnSpc>
        <a:spcBef>
          <a:spcPct val="0"/>
        </a:spcBef>
        <a:buNone/>
        <a:defRPr lang="en-US" sz="5500" b="0" kern="1200" cap="none" spc="-100" baseline="0" dirty="0" smtClean="0">
          <a:ln w="3175">
            <a:noFill/>
          </a:ln>
          <a:solidFill>
            <a:schemeClr val="tx1">
              <a:alpha val="99000"/>
            </a:schemeClr>
          </a:solidFill>
          <a:effectLst/>
          <a:latin typeface="+mj-lt"/>
          <a:ea typeface="+mn-ea"/>
          <a:cs typeface="Arial" charset="0"/>
        </a:defRPr>
      </a:lvl1pPr>
    </p:titleStyle>
    <p:bodyStyle>
      <a:lvl1pPr marL="339711" marR="0" indent="-339711" algn="l" defTabSz="914325" rtl="0" eaLnBrk="1" fontAlgn="auto" latinLnBrk="0" hangingPunct="1">
        <a:lnSpc>
          <a:spcPct val="90000"/>
        </a:lnSpc>
        <a:spcBef>
          <a:spcPct val="20000"/>
        </a:spcBef>
        <a:spcAft>
          <a:spcPts val="0"/>
        </a:spcAft>
        <a:buClrTx/>
        <a:buSzPct val="90000"/>
        <a:buFont typeface="Arial" pitchFamily="34" charset="0"/>
        <a:buChar char="•"/>
        <a:tabLst/>
        <a:defRPr sz="3600" kern="1200" spc="-71" baseline="0">
          <a:solidFill>
            <a:schemeClr val="tx1">
              <a:alpha val="99000"/>
            </a:schemeClr>
          </a:solidFill>
          <a:latin typeface="+mj-lt"/>
          <a:ea typeface="+mn-ea"/>
          <a:cs typeface="+mn-cs"/>
        </a:defRPr>
      </a:lvl1pPr>
      <a:lvl2pPr marL="573064" marR="0" indent="-233354" algn="l" defTabSz="914325"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480" marR="0" indent="-225415" algn="l" defTabSz="914325" rtl="0" eaLnBrk="1" fontAlgn="auto" latinLnBrk="0" hangingPunct="1">
        <a:lnSpc>
          <a:spcPct val="90000"/>
        </a:lnSpc>
        <a:spcBef>
          <a:spcPct val="20000"/>
        </a:spcBef>
        <a:spcAft>
          <a:spcPts val="0"/>
        </a:spcAft>
        <a:buClrTx/>
        <a:buSzPct val="90000"/>
        <a:buFont typeface="Wingdings" pitchFamily="2" charset="2"/>
        <a:buChar char=""/>
        <a:tabLst>
          <a:tab pos="798480" algn="l"/>
        </a:tabLst>
        <a:defRPr sz="2400" kern="1200" spc="0" baseline="0">
          <a:solidFill>
            <a:schemeClr val="tx1">
              <a:alpha val="99000"/>
            </a:schemeClr>
          </a:solidFill>
          <a:latin typeface="+mn-lt"/>
          <a:ea typeface="+mn-ea"/>
          <a:cs typeface="+mn-cs"/>
        </a:defRPr>
      </a:lvl3pPr>
      <a:lvl4pPr marL="1030245" marR="0" indent="-231765" algn="l" defTabSz="914325"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660" marR="0" indent="-225415" algn="l" defTabSz="914325" rtl="0" eaLnBrk="1" fontAlgn="auto" latinLnBrk="0" hangingPunct="1">
        <a:lnSpc>
          <a:spcPct val="90000"/>
        </a:lnSpc>
        <a:spcBef>
          <a:spcPct val="20000"/>
        </a:spcBef>
        <a:spcAft>
          <a:spcPts val="0"/>
        </a:spcAft>
        <a:buClrTx/>
        <a:buSzPct val="90000"/>
        <a:buFont typeface="Wingdings" pitchFamily="2" charset="2"/>
        <a:buChar char=""/>
        <a:tabLst>
          <a:tab pos="1255660" algn="l"/>
        </a:tabLst>
        <a:defRPr sz="2000" kern="1200" spc="0" baseline="0">
          <a:solidFill>
            <a:schemeClr val="tx1">
              <a:alpha val="99000"/>
            </a:schemeClr>
          </a:solidFill>
          <a:latin typeface="+mn-lt"/>
          <a:ea typeface="+mn-ea"/>
          <a:cs typeface="+mn-cs"/>
        </a:defRPr>
      </a:lvl5pPr>
      <a:lvl6pPr marL="2514395"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57"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20"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83"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25" rtl="0" eaLnBrk="1" latinLnBrk="0" hangingPunct="1">
        <a:defRPr sz="1900" kern="1200">
          <a:solidFill>
            <a:schemeClr val="tx1"/>
          </a:solidFill>
          <a:latin typeface="+mn-lt"/>
          <a:ea typeface="+mn-ea"/>
          <a:cs typeface="+mn-cs"/>
        </a:defRPr>
      </a:lvl1pPr>
      <a:lvl2pPr marL="457163" algn="l" defTabSz="914325" rtl="0" eaLnBrk="1" latinLnBrk="0" hangingPunct="1">
        <a:defRPr sz="1900" kern="1200">
          <a:solidFill>
            <a:schemeClr val="tx1"/>
          </a:solidFill>
          <a:latin typeface="+mn-lt"/>
          <a:ea typeface="+mn-ea"/>
          <a:cs typeface="+mn-cs"/>
        </a:defRPr>
      </a:lvl2pPr>
      <a:lvl3pPr marL="914325" algn="l" defTabSz="914325" rtl="0" eaLnBrk="1" latinLnBrk="0" hangingPunct="1">
        <a:defRPr sz="1900" kern="1200">
          <a:solidFill>
            <a:schemeClr val="tx1"/>
          </a:solidFill>
          <a:latin typeface="+mn-lt"/>
          <a:ea typeface="+mn-ea"/>
          <a:cs typeface="+mn-cs"/>
        </a:defRPr>
      </a:lvl3pPr>
      <a:lvl4pPr marL="1371488" algn="l" defTabSz="914325" rtl="0" eaLnBrk="1" latinLnBrk="0" hangingPunct="1">
        <a:defRPr sz="1900" kern="1200">
          <a:solidFill>
            <a:schemeClr val="tx1"/>
          </a:solidFill>
          <a:latin typeface="+mn-lt"/>
          <a:ea typeface="+mn-ea"/>
          <a:cs typeface="+mn-cs"/>
        </a:defRPr>
      </a:lvl4pPr>
      <a:lvl5pPr marL="1828651" algn="l" defTabSz="914325" rtl="0" eaLnBrk="1" latinLnBrk="0" hangingPunct="1">
        <a:defRPr sz="1900" kern="1200">
          <a:solidFill>
            <a:schemeClr val="tx1"/>
          </a:solidFill>
          <a:latin typeface="+mn-lt"/>
          <a:ea typeface="+mn-ea"/>
          <a:cs typeface="+mn-cs"/>
        </a:defRPr>
      </a:lvl5pPr>
      <a:lvl6pPr marL="2285813" algn="l" defTabSz="914325" rtl="0" eaLnBrk="1" latinLnBrk="0" hangingPunct="1">
        <a:defRPr sz="1900" kern="1200">
          <a:solidFill>
            <a:schemeClr val="tx1"/>
          </a:solidFill>
          <a:latin typeface="+mn-lt"/>
          <a:ea typeface="+mn-ea"/>
          <a:cs typeface="+mn-cs"/>
        </a:defRPr>
      </a:lvl6pPr>
      <a:lvl7pPr marL="2742976" algn="l" defTabSz="914325" rtl="0" eaLnBrk="1" latinLnBrk="0" hangingPunct="1">
        <a:defRPr sz="1900" kern="1200">
          <a:solidFill>
            <a:schemeClr val="tx1"/>
          </a:solidFill>
          <a:latin typeface="+mn-lt"/>
          <a:ea typeface="+mn-ea"/>
          <a:cs typeface="+mn-cs"/>
        </a:defRPr>
      </a:lvl7pPr>
      <a:lvl8pPr marL="3200139" algn="l" defTabSz="914325" rtl="0" eaLnBrk="1" latinLnBrk="0" hangingPunct="1">
        <a:defRPr sz="1900" kern="1200">
          <a:solidFill>
            <a:schemeClr val="tx1"/>
          </a:solidFill>
          <a:latin typeface="+mn-lt"/>
          <a:ea typeface="+mn-ea"/>
          <a:cs typeface="+mn-cs"/>
        </a:defRPr>
      </a:lvl8pPr>
      <a:lvl9pPr marL="3657301" algn="l" defTabSz="914325" rtl="0" eaLnBrk="1" latinLnBrk="0" hangingPunct="1">
        <a:defRPr sz="19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82393166"/>
      </p:ext>
    </p:extLst>
  </p:cSld>
  <p:clrMap bg1="lt1" tx1="dk1" bg2="lt2" tx2="dk2" accent1="accent1" accent2="accent2" accent3="accent3" accent4="accent4" accent5="accent5" accent6="accent6" hlink="hlink" folHlink="folHlink"/>
  <p:sldLayoutIdLst>
    <p:sldLayoutId id="2147483764" r:id="rId1"/>
    <p:sldLayoutId id="2147483765" r:id="rId2"/>
    <p:sldLayoutId id="2147483766" r:id="rId3"/>
    <p:sldLayoutId id="2147483767" r:id="rId4"/>
    <p:sldLayoutId id="2147483768" r:id="rId5"/>
    <p:sldLayoutId id="2147483769" r:id="rId6"/>
    <p:sldLayoutId id="2147483770" r:id="rId7"/>
    <p:sldLayoutId id="2147483771" r:id="rId8"/>
    <p:sldLayoutId id="2147483772" r:id="rId9"/>
    <p:sldLayoutId id="2147483773" r:id="rId10"/>
    <p:sldLayoutId id="2147483774" r:id="rId11"/>
    <p:sldLayoutId id="2147483775" r:id="rId12"/>
    <p:sldLayoutId id="2147483776" r:id="rId13"/>
    <p:sldLayoutId id="2147483777" r:id="rId14"/>
    <p:sldLayoutId id="2147483778" r:id="rId15"/>
    <p:sldLayoutId id="2147483779" r:id="rId16"/>
    <p:sldLayoutId id="2147483780" r:id="rId17"/>
    <p:sldLayoutId id="2147483781" r:id="rId18"/>
    <p:sldLayoutId id="2147483782" r:id="rId19"/>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221493633"/>
      </p:ext>
    </p:extLst>
  </p:cSld>
  <p:clrMap bg1="lt1" tx1="dk1" bg2="lt2" tx2="dk2" accent1="accent1" accent2="accent2" accent3="accent3" accent4="accent4" accent5="accent5" accent6="accent6" hlink="hlink" folHlink="folHlink"/>
  <p:sldLayoutIdLst>
    <p:sldLayoutId id="2147483784" r:id="rId1"/>
    <p:sldLayoutId id="2147483785" r:id="rId2"/>
    <p:sldLayoutId id="2147483786" r:id="rId3"/>
    <p:sldLayoutId id="2147483787" r:id="rId4"/>
    <p:sldLayoutId id="2147483788" r:id="rId5"/>
    <p:sldLayoutId id="2147483789" r:id="rId6"/>
    <p:sldLayoutId id="2147483790" r:id="rId7"/>
    <p:sldLayoutId id="2147483791" r:id="rId8"/>
    <p:sldLayoutId id="2147483792" r:id="rId9"/>
    <p:sldLayoutId id="2147483793" r:id="rId10"/>
    <p:sldLayoutId id="2147483794" r:id="rId11"/>
    <p:sldLayoutId id="2147483795" r:id="rId12"/>
    <p:sldLayoutId id="2147483796" r:id="rId13"/>
    <p:sldLayoutId id="2147483797" r:id="rId14"/>
    <p:sldLayoutId id="2147483798" r:id="rId15"/>
    <p:sldLayoutId id="2147483799" r:id="rId16"/>
    <p:sldLayoutId id="2147483800" r:id="rId17"/>
    <p:sldLayoutId id="2147483801" r:id="rId18"/>
    <p:sldLayoutId id="2147483802" r:id="rId19"/>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82353480"/>
      </p:ext>
    </p:extLst>
  </p:cSld>
  <p:clrMap bg1="lt1" tx1="dk1" bg2="lt2" tx2="dk2" accent1="accent1" accent2="accent2" accent3="accent3" accent4="accent4" accent5="accent5" accent6="accent6" hlink="hlink" folHlink="folHlink"/>
  <p:sldLayoutIdLst>
    <p:sldLayoutId id="2147483804" r:id="rId1"/>
    <p:sldLayoutId id="2147483805" r:id="rId2"/>
    <p:sldLayoutId id="2147483806" r:id="rId3"/>
    <p:sldLayoutId id="2147483807" r:id="rId4"/>
    <p:sldLayoutId id="2147483808" r:id="rId5"/>
    <p:sldLayoutId id="2147483809" r:id="rId6"/>
    <p:sldLayoutId id="2147483810" r:id="rId7"/>
    <p:sldLayoutId id="2147483811" r:id="rId8"/>
    <p:sldLayoutId id="2147483812" r:id="rId9"/>
    <p:sldLayoutId id="2147483813" r:id="rId10"/>
    <p:sldLayoutId id="2147483814" r:id="rId11"/>
    <p:sldLayoutId id="2147483815" r:id="rId12"/>
    <p:sldLayoutId id="2147483816" r:id="rId13"/>
    <p:sldLayoutId id="2147483817" r:id="rId14"/>
    <p:sldLayoutId id="2147483818" r:id="rId15"/>
    <p:sldLayoutId id="2147483819" r:id="rId16"/>
    <p:sldLayoutId id="2147483820" r:id="rId17"/>
    <p:sldLayoutId id="2147483821" r:id="rId18"/>
    <p:sldLayoutId id="2147483822" r:id="rId19"/>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511024034"/>
      </p:ext>
    </p:extLst>
  </p:cSld>
  <p:clrMap bg1="lt1" tx1="dk1" bg2="lt2" tx2="dk2" accent1="accent1" accent2="accent2" accent3="accent3" accent4="accent4" accent5="accent5" accent6="accent6" hlink="hlink" folHlink="folHlink"/>
  <p:sldLayoutIdLst>
    <p:sldLayoutId id="2147483824" r:id="rId1"/>
    <p:sldLayoutId id="2147483825" r:id="rId2"/>
    <p:sldLayoutId id="2147483826" r:id="rId3"/>
    <p:sldLayoutId id="2147483827" r:id="rId4"/>
    <p:sldLayoutId id="2147483828" r:id="rId5"/>
    <p:sldLayoutId id="2147483829" r:id="rId6"/>
    <p:sldLayoutId id="2147483830" r:id="rId7"/>
    <p:sldLayoutId id="2147483831" r:id="rId8"/>
    <p:sldLayoutId id="2147483832" r:id="rId9"/>
    <p:sldLayoutId id="2147483833" r:id="rId10"/>
    <p:sldLayoutId id="2147483834" r:id="rId11"/>
    <p:sldLayoutId id="2147483835" r:id="rId12"/>
    <p:sldLayoutId id="2147483836" r:id="rId13"/>
    <p:sldLayoutId id="2147483837" r:id="rId14"/>
    <p:sldLayoutId id="2147483838" r:id="rId15"/>
    <p:sldLayoutId id="2147483839" r:id="rId16"/>
    <p:sldLayoutId id="2147483840" r:id="rId17"/>
    <p:sldLayoutId id="2147483841" r:id="rId18"/>
    <p:sldLayoutId id="2147483842" r:id="rId19"/>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08506389"/>
      </p:ext>
    </p:extLst>
  </p:cSld>
  <p:clrMap bg1="lt1" tx1="dk1" bg2="lt2" tx2="dk2" accent1="accent1" accent2="accent2" accent3="accent3" accent4="accent4" accent5="accent5" accent6="accent6" hlink="hlink" folHlink="folHlink"/>
  <p:sldLayoutIdLst>
    <p:sldLayoutId id="2147483844" r:id="rId1"/>
    <p:sldLayoutId id="2147483845" r:id="rId2"/>
    <p:sldLayoutId id="2147483846" r:id="rId3"/>
    <p:sldLayoutId id="2147483847" r:id="rId4"/>
    <p:sldLayoutId id="2147483848" r:id="rId5"/>
    <p:sldLayoutId id="2147483849" r:id="rId6"/>
    <p:sldLayoutId id="2147483850" r:id="rId7"/>
    <p:sldLayoutId id="2147483851" r:id="rId8"/>
    <p:sldLayoutId id="2147483852" r:id="rId9"/>
    <p:sldLayoutId id="2147483853" r:id="rId10"/>
    <p:sldLayoutId id="2147483854" r:id="rId11"/>
    <p:sldLayoutId id="2147483855" r:id="rId12"/>
    <p:sldLayoutId id="2147483856" r:id="rId13"/>
    <p:sldLayoutId id="2147483857" r:id="rId14"/>
    <p:sldLayoutId id="2147483858" r:id="rId15"/>
    <p:sldLayoutId id="2147483859" r:id="rId16"/>
    <p:sldLayoutId id="2147483860" r:id="rId17"/>
    <p:sldLayoutId id="2147483861" r:id="rId18"/>
    <p:sldLayoutId id="2147483862" r:id="rId19"/>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1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520701" y="2234114"/>
            <a:ext cx="10329400" cy="1359196"/>
          </a:xfrm>
        </p:spPr>
        <p:txBody>
          <a:bodyPr/>
          <a:lstStyle/>
          <a:p>
            <a:r>
              <a:rPr lang="en-US" dirty="0" smtClean="0"/>
              <a:t>Day 1 Recap</a:t>
            </a:r>
            <a:endParaRPr lang="en-US" dirty="0"/>
          </a:p>
        </p:txBody>
      </p:sp>
      <p:sp>
        <p:nvSpPr>
          <p:cNvPr id="2" name="Text Placeholder 1"/>
          <p:cNvSpPr>
            <a:spLocks noGrp="1"/>
          </p:cNvSpPr>
          <p:nvPr>
            <p:ph type="body" sz="quarter" idx="11"/>
          </p:nvPr>
        </p:nvSpPr>
        <p:spPr>
          <a:xfrm>
            <a:off x="520701" y="4863354"/>
            <a:ext cx="9019334" cy="738664"/>
          </a:xfrm>
        </p:spPr>
        <p:txBody>
          <a:bodyPr/>
          <a:lstStyle/>
          <a:p>
            <a:r>
              <a:rPr lang="en-US" b="1" dirty="0" smtClean="0"/>
              <a:t>Microsoft Research</a:t>
            </a:r>
          </a:p>
          <a:p>
            <a:r>
              <a:rPr lang="en-US" dirty="0" smtClean="0"/>
              <a:t>Windows Azure for Research Training</a:t>
            </a:r>
            <a:endParaRPr lang="en-US" dirty="0"/>
          </a:p>
        </p:txBody>
      </p:sp>
    </p:spTree>
    <p:extLst>
      <p:ext uri="{BB962C8B-B14F-4D97-AF65-F5344CB8AC3E}">
        <p14:creationId xmlns:p14="http://schemas.microsoft.com/office/powerpoint/2010/main" val="3009027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Day 1 </a:t>
            </a:r>
            <a:r>
              <a:rPr lang="en-US" dirty="0"/>
              <a:t>r</a:t>
            </a:r>
            <a:r>
              <a:rPr lang="en-US" dirty="0" smtClean="0"/>
              <a:t>ecap</a:t>
            </a:r>
            <a:endParaRPr lang="en-US" dirty="0"/>
          </a:p>
        </p:txBody>
      </p:sp>
      <p:sp>
        <p:nvSpPr>
          <p:cNvPr id="5" name="Text Placeholder 4"/>
          <p:cNvSpPr>
            <a:spLocks noGrp="1"/>
          </p:cNvSpPr>
          <p:nvPr>
            <p:ph type="body" sz="quarter" idx="11"/>
          </p:nvPr>
        </p:nvSpPr>
        <p:spPr>
          <a:xfrm>
            <a:off x="3515734" y="2097547"/>
            <a:ext cx="6945312" cy="3410164"/>
          </a:xfrm>
        </p:spPr>
        <p:txBody>
          <a:bodyPr/>
          <a:lstStyle/>
          <a:p>
            <a:pPr lvl="0">
              <a:buFont typeface="Arial" panose="020B0604020202020204" pitchFamily="34" charset="0"/>
              <a:buChar char="•"/>
            </a:pPr>
            <a:r>
              <a:rPr lang="en-US" sz="3200" dirty="0"/>
              <a:t>Windows Azure Overview</a:t>
            </a:r>
          </a:p>
          <a:p>
            <a:pPr lvl="0">
              <a:buFont typeface="Arial" panose="020B0604020202020204" pitchFamily="34" charset="0"/>
              <a:buChar char="•"/>
            </a:pPr>
            <a:r>
              <a:rPr lang="en-US" sz="3200" dirty="0"/>
              <a:t>Windows Azure Websites </a:t>
            </a:r>
          </a:p>
          <a:p>
            <a:pPr lvl="0">
              <a:buFont typeface="Arial" panose="020B0604020202020204" pitchFamily="34" charset="0"/>
              <a:buChar char="•"/>
            </a:pPr>
            <a:r>
              <a:rPr lang="en-US" sz="3200" dirty="0"/>
              <a:t>Windows Azure VMs </a:t>
            </a:r>
          </a:p>
          <a:p>
            <a:pPr lvl="0">
              <a:buFont typeface="Arial" panose="020B0604020202020204" pitchFamily="34" charset="0"/>
              <a:buChar char="•"/>
            </a:pPr>
            <a:r>
              <a:rPr lang="en-US" sz="3200" dirty="0"/>
              <a:t>Windows Azure Storage </a:t>
            </a:r>
          </a:p>
          <a:p>
            <a:pPr lvl="0">
              <a:buFont typeface="Arial" panose="020B0604020202020204" pitchFamily="34" charset="0"/>
              <a:buChar char="•"/>
            </a:pPr>
            <a:r>
              <a:rPr lang="en-US" sz="3200" dirty="0"/>
              <a:t>Windows Azure Cloud Services </a:t>
            </a:r>
          </a:p>
        </p:txBody>
      </p:sp>
    </p:spTree>
    <p:extLst>
      <p:ext uri="{BB962C8B-B14F-4D97-AF65-F5344CB8AC3E}">
        <p14:creationId xmlns:p14="http://schemas.microsoft.com/office/powerpoint/2010/main" val="639991892"/>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Day 2 agenda</a:t>
            </a:r>
            <a:endParaRPr lang="en-US" dirty="0"/>
          </a:p>
        </p:txBody>
      </p:sp>
      <p:sp>
        <p:nvSpPr>
          <p:cNvPr id="5" name="Text Placeholder 4"/>
          <p:cNvSpPr>
            <a:spLocks noGrp="1"/>
          </p:cNvSpPr>
          <p:nvPr>
            <p:ph type="body" sz="quarter" idx="11"/>
          </p:nvPr>
        </p:nvSpPr>
        <p:spPr>
          <a:xfrm>
            <a:off x="3475392" y="1643853"/>
            <a:ext cx="7792376" cy="5084469"/>
          </a:xfrm>
        </p:spPr>
        <p:txBody>
          <a:bodyPr/>
          <a:lstStyle/>
          <a:p>
            <a:pPr lvl="0">
              <a:buFont typeface="Arial" panose="020B0604020202020204" pitchFamily="34" charset="0"/>
              <a:buChar char="•"/>
            </a:pPr>
            <a:r>
              <a:rPr lang="en-US" sz="2800" dirty="0"/>
              <a:t>Windows Azure – Scenarios and Patterns</a:t>
            </a:r>
          </a:p>
          <a:p>
            <a:pPr lvl="0">
              <a:buFont typeface="Arial" panose="020B0604020202020204" pitchFamily="34" charset="0"/>
              <a:buChar char="•"/>
            </a:pPr>
            <a:r>
              <a:rPr lang="en-US" sz="2800" dirty="0"/>
              <a:t>Windows Azure – High Performance and Scale-Out Computing </a:t>
            </a:r>
          </a:p>
          <a:p>
            <a:pPr lvl="0">
              <a:buFont typeface="Arial" panose="020B0604020202020204" pitchFamily="34" charset="0"/>
              <a:buChar char="•"/>
            </a:pPr>
            <a:r>
              <a:rPr lang="en-US" sz="2800" dirty="0"/>
              <a:t>Windows Azure – Data Analytics (2 parts)</a:t>
            </a:r>
          </a:p>
          <a:p>
            <a:pPr lvl="0">
              <a:buFont typeface="Arial" panose="020B0604020202020204" pitchFamily="34" charset="0"/>
              <a:buChar char="•"/>
            </a:pPr>
            <a:r>
              <a:rPr lang="en-US" sz="2800" dirty="0"/>
              <a:t>Windows Azure – Interactive </a:t>
            </a:r>
            <a:r>
              <a:rPr lang="en-US" sz="2800" dirty="0" smtClean="0"/>
              <a:t>Devices</a:t>
            </a:r>
          </a:p>
          <a:p>
            <a:pPr lvl="0"/>
            <a:endParaRPr lang="en-US" sz="2400" dirty="0"/>
          </a:p>
          <a:p>
            <a:pPr lvl="0"/>
            <a:r>
              <a:rPr lang="en-US" sz="2400" dirty="0"/>
              <a:t>Wrap-up and summary</a:t>
            </a:r>
          </a:p>
          <a:p>
            <a:r>
              <a:rPr lang="en-US" sz="2400" dirty="0"/>
              <a:t>Way forward and next steps</a:t>
            </a:r>
          </a:p>
          <a:p>
            <a:endParaRPr lang="en-US" sz="2400" dirty="0" smtClean="0"/>
          </a:p>
        </p:txBody>
      </p:sp>
    </p:spTree>
    <p:extLst>
      <p:ext uri="{BB962C8B-B14F-4D97-AF65-F5344CB8AC3E}">
        <p14:creationId xmlns:p14="http://schemas.microsoft.com/office/powerpoint/2010/main" val="1182771582"/>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smtClean="0"/>
              <a:t>Questions?</a:t>
            </a:r>
            <a:endParaRPr lang="en-US" dirty="0"/>
          </a:p>
        </p:txBody>
      </p:sp>
    </p:spTree>
    <p:extLst>
      <p:ext uri="{BB962C8B-B14F-4D97-AF65-F5344CB8AC3E}">
        <p14:creationId xmlns:p14="http://schemas.microsoft.com/office/powerpoint/2010/main" val="3123802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a:grpSpLocks noChangeAspect="1"/>
          </p:cNvGrpSpPr>
          <p:nvPr/>
        </p:nvGrpSpPr>
        <p:grpSpPr>
          <a:xfrm>
            <a:off x="1724517" y="3169190"/>
            <a:ext cx="2436488" cy="519627"/>
            <a:chOff x="4846638" y="3441700"/>
            <a:chExt cx="5910262" cy="1260475"/>
          </a:xfrm>
        </p:grpSpPr>
        <p:sp>
          <p:nvSpPr>
            <p:cNvPr id="6"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55" tIns="44828" rIns="89655" bIns="44828" numCol="1" anchor="t" anchorCtr="0" compatLnSpc="1">
              <a:prstTxWarp prst="textNoShape">
                <a:avLst/>
              </a:prstTxWarp>
            </a:bodyPr>
            <a:lstStyle/>
            <a:p>
              <a:endParaRPr lang="en-US" sz="2353" dirty="0"/>
            </a:p>
          </p:txBody>
        </p:sp>
        <p:sp>
          <p:nvSpPr>
            <p:cNvPr id="7"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55" tIns="44828" rIns="89655" bIns="44828" numCol="1" anchor="t" anchorCtr="0" compatLnSpc="1">
              <a:prstTxWarp prst="textNoShape">
                <a:avLst/>
              </a:prstTxWarp>
            </a:bodyPr>
            <a:lstStyle/>
            <a:p>
              <a:endParaRPr lang="en-US" sz="2353" dirty="0"/>
            </a:p>
          </p:txBody>
        </p:sp>
        <p:sp>
          <p:nvSpPr>
            <p:cNvPr id="8"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55" tIns="44828" rIns="89655" bIns="44828" numCol="1" anchor="t" anchorCtr="0" compatLnSpc="1">
              <a:prstTxWarp prst="textNoShape">
                <a:avLst/>
              </a:prstTxWarp>
            </a:bodyPr>
            <a:lstStyle/>
            <a:p>
              <a:endParaRPr lang="en-US" sz="2353" dirty="0"/>
            </a:p>
          </p:txBody>
        </p:sp>
        <p:sp>
          <p:nvSpPr>
            <p:cNvPr id="9"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55" tIns="44828" rIns="89655" bIns="44828" numCol="1" anchor="t" anchorCtr="0" compatLnSpc="1">
              <a:prstTxWarp prst="textNoShape">
                <a:avLst/>
              </a:prstTxWarp>
            </a:bodyPr>
            <a:lstStyle/>
            <a:p>
              <a:endParaRPr lang="en-US" sz="2353" dirty="0"/>
            </a:p>
          </p:txBody>
        </p:sp>
        <p:sp>
          <p:nvSpPr>
            <p:cNvPr id="10"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55" tIns="44828" rIns="89655" bIns="44828" numCol="1" anchor="t" anchorCtr="0" compatLnSpc="1">
              <a:prstTxWarp prst="textNoShape">
                <a:avLst/>
              </a:prstTxWarp>
            </a:bodyPr>
            <a:lstStyle/>
            <a:p>
              <a:endParaRPr lang="en-US" sz="2353" dirty="0"/>
            </a:p>
          </p:txBody>
        </p:sp>
      </p:grpSp>
      <p:sp>
        <p:nvSpPr>
          <p:cNvPr id="3" name="Text Box 3"/>
          <p:cNvSpPr txBox="1">
            <a:spLocks noChangeArrowheads="1"/>
          </p:cNvSpPr>
          <p:nvPr/>
        </p:nvSpPr>
        <p:spPr bwMode="blackWhite">
          <a:xfrm>
            <a:off x="1527293" y="4024005"/>
            <a:ext cx="8927142" cy="720585"/>
          </a:xfrm>
          <a:prstGeom prst="rect">
            <a:avLst/>
          </a:prstGeom>
          <a:noFill/>
          <a:ln w="12700">
            <a:noFill/>
            <a:miter lim="800000"/>
            <a:headEnd type="none" w="sm" len="sm"/>
            <a:tailEnd type="none" w="sm" len="sm"/>
          </a:ln>
          <a:effectLst/>
        </p:spPr>
        <p:txBody>
          <a:bodyPr vert="horz" wrap="square" lIns="179310" tIns="143448" rIns="179310" bIns="143448" numCol="1" anchor="t" anchorCtr="0" compatLnSpc="1">
            <a:prstTxWarp prst="textNoShape">
              <a:avLst/>
            </a:prstTxWarp>
            <a:spAutoFit/>
          </a:bodyPr>
          <a:lstStyle/>
          <a:p>
            <a:pPr defTabSz="914110" eaLnBrk="0" hangingPunct="0"/>
            <a:r>
              <a:rPr lang="en-US" sz="700" dirty="0">
                <a:gradFill>
                  <a:gsLst>
                    <a:gs pos="0">
                      <a:schemeClr val="tx1"/>
                    </a:gs>
                    <a:gs pos="100000">
                      <a:schemeClr val="tx1"/>
                    </a:gs>
                  </a:gsLst>
                  <a:lin ang="5400000" scaled="0"/>
                </a:gradFill>
                <a:cs typeface="Segoe UI" pitchFamily="34" charset="0"/>
              </a:rPr>
              <a:t>© 2013 Microsoft Corporation. All rights reserved. Microsoft, Windows, Windows Vista and other product names are or may be registered trademarks and/or trademarks in the U.S. and/or other countries.</a:t>
            </a:r>
          </a:p>
          <a:p>
            <a:pPr defTabSz="914110" eaLnBrk="0" hangingPunct="0"/>
            <a:r>
              <a:rPr lang="en-US" sz="700" dirty="0">
                <a:gradFill>
                  <a:gsLst>
                    <a:gs pos="0">
                      <a:schemeClr val="tx1"/>
                    </a:gs>
                    <a:gs pos="100000">
                      <a:schemeClr val="tx1"/>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9865454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xreqUNUF9U.Oh5Csgny7Uw"/>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gcCj_ouZTEiiA9idPOMaLQ"/>
</p:tagLst>
</file>

<file path=ppt/theme/_rels/theme10.xml.rels><?xml version="1.0" encoding="UTF-8" standalone="yes"?>
<Relationships xmlns="http://schemas.openxmlformats.org/package/2006/relationships"><Relationship Id="rId1" Type="http://schemas.openxmlformats.org/officeDocument/2006/relationships/image" Target="../media/image14.png"/></Relationships>
</file>

<file path=ppt/theme/_rels/theme11.xml.rels><?xml version="1.0" encoding="UTF-8" standalone="yes"?>
<Relationships xmlns="http://schemas.openxmlformats.org/package/2006/relationships"><Relationship Id="rId1" Type="http://schemas.openxmlformats.org/officeDocument/2006/relationships/image" Target="../media/image14.png"/></Relationships>
</file>

<file path=ppt/theme/_rels/theme16.xml.rels><?xml version="1.0" encoding="UTF-8" standalone="yes"?>
<Relationships xmlns="http://schemas.openxmlformats.org/package/2006/relationships"><Relationship Id="rId1" Type="http://schemas.openxmlformats.org/officeDocument/2006/relationships/image" Target="../media/image14.png"/></Relationships>
</file>

<file path=ppt/theme/_rels/theme17.xml.rels><?xml version="1.0" encoding="UTF-8" standalone="yes"?>
<Relationships xmlns="http://schemas.openxmlformats.org/package/2006/relationships"><Relationship Id="rId1" Type="http://schemas.openxmlformats.org/officeDocument/2006/relationships/image" Target="../media/image14.png"/></Relationships>
</file>

<file path=ppt/theme/_rels/theme18.xml.rels><?xml version="1.0" encoding="UTF-8" standalone="yes"?>
<Relationships xmlns="http://schemas.openxmlformats.org/package/2006/relationships"><Relationship Id="rId1" Type="http://schemas.openxmlformats.org/officeDocument/2006/relationships/image" Target="../media/image14.png"/></Relationships>
</file>

<file path=ppt/theme/_rels/theme19.xml.rels><?xml version="1.0" encoding="UTF-8" standalone="yes"?>
<Relationships xmlns="http://schemas.openxmlformats.org/package/2006/relationships"><Relationship Id="rId1" Type="http://schemas.openxmlformats.org/officeDocument/2006/relationships/image" Target="../media/image14.png"/></Relationships>
</file>

<file path=ppt/theme/_rels/theme20.xml.rels><?xml version="1.0" encoding="UTF-8" standalone="yes"?>
<Relationships xmlns="http://schemas.openxmlformats.org/package/2006/relationships"><Relationship Id="rId1" Type="http://schemas.openxmlformats.org/officeDocument/2006/relationships/image" Target="../media/image14.png"/></Relationships>
</file>

<file path=ppt/theme/_rels/theme21.xml.rels><?xml version="1.0" encoding="UTF-8" standalone="yes"?>
<Relationships xmlns="http://schemas.openxmlformats.org/package/2006/relationships"><Relationship Id="rId1" Type="http://schemas.openxmlformats.org/officeDocument/2006/relationships/image" Target="../media/image14.png"/></Relationships>
</file>

<file path=ppt/theme/_rels/theme22.xml.rels><?xml version="1.0" encoding="UTF-8" standalone="yes"?>
<Relationships xmlns="http://schemas.openxmlformats.org/package/2006/relationships"><Relationship Id="rId1" Type="http://schemas.openxmlformats.org/officeDocument/2006/relationships/image" Target="../media/image14.png"/></Relationships>
</file>

<file path=ppt/theme/_rels/theme23.xml.rels><?xml version="1.0" encoding="UTF-8" standalone="yes"?>
<Relationships xmlns="http://schemas.openxmlformats.org/package/2006/relationships"><Relationship Id="rId1" Type="http://schemas.openxmlformats.org/officeDocument/2006/relationships/image" Target="../media/image14.png"/></Relationships>
</file>

<file path=ppt/theme/_rels/theme24.xml.rels><?xml version="1.0" encoding="UTF-8" standalone="yes"?>
<Relationships xmlns="http://schemas.openxmlformats.org/package/2006/relationships"><Relationship Id="rId1" Type="http://schemas.openxmlformats.org/officeDocument/2006/relationships/image" Target="../media/image14.png"/></Relationships>
</file>

<file path=ppt/theme/_rels/theme25.xml.rels><?xml version="1.0" encoding="UTF-8" standalone="yes"?>
<Relationships xmlns="http://schemas.openxmlformats.org/package/2006/relationships"><Relationship Id="rId1" Type="http://schemas.openxmlformats.org/officeDocument/2006/relationships/image" Target="../media/image14.png"/></Relationships>
</file>

<file path=ppt/theme/_rels/theme26.xml.rels><?xml version="1.0" encoding="UTF-8" standalone="yes"?>
<Relationships xmlns="http://schemas.openxmlformats.org/package/2006/relationships"><Relationship Id="rId1" Type="http://schemas.openxmlformats.org/officeDocument/2006/relationships/image" Target="../media/image14.png"/></Relationships>
</file>

<file path=ppt/theme/_rels/theme28.xml.rels><?xml version="1.0" encoding="UTF-8" standalone="yes"?>
<Relationships xmlns="http://schemas.openxmlformats.org/package/2006/relationships"><Relationship Id="rId1" Type="http://schemas.openxmlformats.org/officeDocument/2006/relationships/image" Target="../media/image14.png"/></Relationships>
</file>

<file path=ppt/theme/_rels/theme29.xml.rels><?xml version="1.0" encoding="UTF-8" standalone="yes"?>
<Relationships xmlns="http://schemas.openxmlformats.org/package/2006/relationships"><Relationship Id="rId1" Type="http://schemas.openxmlformats.org/officeDocument/2006/relationships/image" Target="../media/image14.png"/></Relationships>
</file>

<file path=ppt/theme/_rels/theme30.xml.rels><?xml version="1.0" encoding="UTF-8" standalone="yes"?>
<Relationships xmlns="http://schemas.openxmlformats.org/package/2006/relationships"><Relationship Id="rId1" Type="http://schemas.openxmlformats.org/officeDocument/2006/relationships/image" Target="../media/image14.png"/></Relationships>
</file>

<file path=ppt/theme/_rels/theme31.xml.rels><?xml version="1.0" encoding="UTF-8" standalone="yes"?>
<Relationships xmlns="http://schemas.openxmlformats.org/package/2006/relationships"><Relationship Id="rId1" Type="http://schemas.openxmlformats.org/officeDocument/2006/relationships/image" Target="../media/image14.png"/></Relationships>
</file>

<file path=ppt/theme/_rels/theme32.xml.rels><?xml version="1.0" encoding="UTF-8" standalone="yes"?>
<Relationships xmlns="http://schemas.openxmlformats.org/package/2006/relationships"><Relationship Id="rId1" Type="http://schemas.openxmlformats.org/officeDocument/2006/relationships/image" Target="../media/image14.png"/></Relationships>
</file>

<file path=ppt/theme/_rels/theme33.xml.rels><?xml version="1.0" encoding="UTF-8" standalone="yes"?>
<Relationships xmlns="http://schemas.openxmlformats.org/package/2006/relationships"><Relationship Id="rId1" Type="http://schemas.openxmlformats.org/officeDocument/2006/relationships/image" Target="../media/image14.png"/></Relationships>
</file>

<file path=ppt/theme/_rels/theme34.xml.rels><?xml version="1.0" encoding="UTF-8" standalone="yes"?>
<Relationships xmlns="http://schemas.openxmlformats.org/package/2006/relationships"><Relationship Id="rId1" Type="http://schemas.openxmlformats.org/officeDocument/2006/relationships/image" Target="../media/image14.png"/></Relationships>
</file>

<file path=ppt/theme/_rels/theme35.xml.rels><?xml version="1.0" encoding="UTF-8" standalone="yes"?>
<Relationships xmlns="http://schemas.openxmlformats.org/package/2006/relationships"><Relationship Id="rId1" Type="http://schemas.openxmlformats.org/officeDocument/2006/relationships/image" Target="../media/image14.png"/></Relationships>
</file>

<file path=ppt/theme/_rels/theme37.xml.rels><?xml version="1.0" encoding="UTF-8" standalone="yes"?>
<Relationships xmlns="http://schemas.openxmlformats.org/package/2006/relationships"><Relationship Id="rId1" Type="http://schemas.openxmlformats.org/officeDocument/2006/relationships/image" Target="../media/image14.png"/></Relationships>
</file>

<file path=ppt/theme/_rels/theme38.xml.rels><?xml version="1.0" encoding="UTF-8" standalone="yes"?>
<Relationships xmlns="http://schemas.openxmlformats.org/package/2006/relationships"><Relationship Id="rId1" Type="http://schemas.openxmlformats.org/officeDocument/2006/relationships/image" Target="../media/image14.png"/></Relationships>
</file>

<file path=ppt/theme/_rels/theme5.xml.rels><?xml version="1.0" encoding="UTF-8" standalone="yes"?>
<Relationships xmlns="http://schemas.openxmlformats.org/package/2006/relationships"><Relationship Id="rId1" Type="http://schemas.openxmlformats.org/officeDocument/2006/relationships/image" Target="../media/image14.png"/></Relationships>
</file>

<file path=ppt/theme/_rels/theme6.xml.rels><?xml version="1.0" encoding="UTF-8" standalone="yes"?>
<Relationships xmlns="http://schemas.openxmlformats.org/package/2006/relationships"><Relationship Id="rId1" Type="http://schemas.openxmlformats.org/officeDocument/2006/relationships/image" Target="../media/image14.png"/></Relationships>
</file>

<file path=ppt/theme/_rels/theme7.xml.rels><?xml version="1.0" encoding="UTF-8" standalone="yes"?>
<Relationships xmlns="http://schemas.openxmlformats.org/package/2006/relationships"><Relationship Id="rId1" Type="http://schemas.openxmlformats.org/officeDocument/2006/relationships/image" Target="../media/image14.png"/></Relationships>
</file>

<file path=ppt/theme/_rels/theme8.xml.rels><?xml version="1.0" encoding="UTF-8" standalone="yes"?>
<Relationships xmlns="http://schemas.openxmlformats.org/package/2006/relationships"><Relationship Id="rId1" Type="http://schemas.openxmlformats.org/officeDocument/2006/relationships/image" Target="../media/image14.png"/></Relationships>
</file>

<file path=ppt/theme/_rels/theme9.xml.rels><?xml version="1.0" encoding="UTF-8" standalone="yes"?>
<Relationships xmlns="http://schemas.openxmlformats.org/package/2006/relationships"><Relationship Id="rId1" Type="http://schemas.openxmlformats.org/officeDocument/2006/relationships/image" Target="../media/image14.png"/></Relationships>
</file>

<file path=ppt/theme/theme1.xml><?xml version="1.0" encoding="utf-8"?>
<a:theme xmlns:a="http://schemas.openxmlformats.org/drawingml/2006/main" name="Windows_Azure_DevCamp_16x9_Template - FINAL2">
  <a:themeElements>
    <a:clrScheme name="DevCamp-Template">
      <a:dk1>
        <a:srgbClr val="5F5F5F"/>
      </a:dk1>
      <a:lt1>
        <a:srgbClr val="FFFFFF"/>
      </a:lt1>
      <a:dk2>
        <a:srgbClr val="0071BC"/>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10.xml><?xml version="1.0" encoding="utf-8"?>
<a:theme xmlns:a="http://schemas.openxmlformats.org/drawingml/2006/main" name="5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11.xml><?xml version="1.0" encoding="utf-8"?>
<a:theme xmlns:a="http://schemas.openxmlformats.org/drawingml/2006/main" name="6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12.xml><?xml version="1.0" encoding="utf-8"?>
<a:theme xmlns:a="http://schemas.openxmlformats.org/drawingml/2006/main" name="3_Windows_Azure_DevCamp_16x9_Template - FINAL2">
  <a:themeElements>
    <a:clrScheme name="DevCamp-Template">
      <a:dk1>
        <a:srgbClr val="5F5F5F"/>
      </a:dk1>
      <a:lt1>
        <a:srgbClr val="FFFFFF"/>
      </a:lt1>
      <a:dk2>
        <a:srgbClr val="0071BC"/>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13.xml><?xml version="1.0" encoding="utf-8"?>
<a:theme xmlns:a="http://schemas.openxmlformats.org/drawingml/2006/main" name="4_Windows_Azure_DevCamp_16x9_Template - FINAL2">
  <a:themeElements>
    <a:clrScheme name="DevCamp-Template">
      <a:dk1>
        <a:srgbClr val="5F5F5F"/>
      </a:dk1>
      <a:lt1>
        <a:srgbClr val="FFFFFF"/>
      </a:lt1>
      <a:dk2>
        <a:srgbClr val="0071BC"/>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14.xml><?xml version="1.0" encoding="utf-8"?>
<a:theme xmlns:a="http://schemas.openxmlformats.org/drawingml/2006/main" name="5_Windows_Azure_DevCamp_16x9_Template - FINAL2">
  <a:themeElements>
    <a:clrScheme name="DevCamp-Template">
      <a:dk1>
        <a:srgbClr val="5F5F5F"/>
      </a:dk1>
      <a:lt1>
        <a:srgbClr val="FFFFFF"/>
      </a:lt1>
      <a:dk2>
        <a:srgbClr val="0071BC"/>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15.xml><?xml version="1.0" encoding="utf-8"?>
<a:theme xmlns:a="http://schemas.openxmlformats.org/drawingml/2006/main" name="6_Windows_Azure_DevCamp_16x9_Template - FINAL2">
  <a:themeElements>
    <a:clrScheme name="DevCamp-Template">
      <a:dk1>
        <a:srgbClr val="5F5F5F"/>
      </a:dk1>
      <a:lt1>
        <a:srgbClr val="FFFFFF"/>
      </a:lt1>
      <a:dk2>
        <a:srgbClr val="0071BC"/>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16.xml><?xml version="1.0" encoding="utf-8"?>
<a:theme xmlns:a="http://schemas.openxmlformats.org/drawingml/2006/main" name="MS1444_Windows Azure Template 16x9_r08a">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17.xml><?xml version="1.0" encoding="utf-8"?>
<a:theme xmlns:a="http://schemas.openxmlformats.org/drawingml/2006/main" name="7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18.xml><?xml version="1.0" encoding="utf-8"?>
<a:theme xmlns:a="http://schemas.openxmlformats.org/drawingml/2006/main" name="WindowsAzureTemplate16x9">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19.xml><?xml version="1.0" encoding="utf-8"?>
<a:theme xmlns:a="http://schemas.openxmlformats.org/drawingml/2006/main" name="8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2.xml><?xml version="1.0" encoding="utf-8"?>
<a:theme xmlns:a="http://schemas.openxmlformats.org/drawingml/2006/main" name="1_Windows_Azure_DevCamp_16x9_Template - FINAL2">
  <a:themeElements>
    <a:clrScheme name="DevCamp-Template">
      <a:dk1>
        <a:srgbClr val="5F5F5F"/>
      </a:dk1>
      <a:lt1>
        <a:srgbClr val="FFFFFF"/>
      </a:lt1>
      <a:dk2>
        <a:srgbClr val="0071BC"/>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20.xml><?xml version="1.0" encoding="utf-8"?>
<a:theme xmlns:a="http://schemas.openxmlformats.org/drawingml/2006/main" name="9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21.xml><?xml version="1.0" encoding="utf-8"?>
<a:theme xmlns:a="http://schemas.openxmlformats.org/drawingml/2006/main" name="1_WindowsAzureTemplate16x9">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22.xml><?xml version="1.0" encoding="utf-8"?>
<a:theme xmlns:a="http://schemas.openxmlformats.org/drawingml/2006/main" name="10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23.xml><?xml version="1.0" encoding="utf-8"?>
<a:theme xmlns:a="http://schemas.openxmlformats.org/drawingml/2006/main" name="2_WindowsAzureTemplate16x9">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24.xml><?xml version="1.0" encoding="utf-8"?>
<a:theme xmlns:a="http://schemas.openxmlformats.org/drawingml/2006/main" name="11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25.xml><?xml version="1.0" encoding="utf-8"?>
<a:theme xmlns:a="http://schemas.openxmlformats.org/drawingml/2006/main" name="12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26.xml><?xml version="1.0" encoding="utf-8"?>
<a:theme xmlns:a="http://schemas.openxmlformats.org/drawingml/2006/main" name="13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27.xml><?xml version="1.0" encoding="utf-8"?>
<a:theme xmlns:a="http://schemas.openxmlformats.org/drawingml/2006/main" name="White with Consolas font for code slides">
  <a:themeElements>
    <a:clrScheme name="Custom 12">
      <a:dk1>
        <a:srgbClr val="292929"/>
      </a:dk1>
      <a:lt1>
        <a:srgbClr val="FFFFFF"/>
      </a:lt1>
      <a:dk2>
        <a:srgbClr val="5F5F5F"/>
      </a:dk2>
      <a:lt2>
        <a:srgbClr val="DDDDDD"/>
      </a:lt2>
      <a:accent1>
        <a:srgbClr val="FFBE00"/>
      </a:accent1>
      <a:accent2>
        <a:srgbClr val="00AEEF"/>
      </a:accent2>
      <a:accent3>
        <a:srgbClr val="910091"/>
      </a:accent3>
      <a:accent4>
        <a:srgbClr val="00A600"/>
      </a:accent4>
      <a:accent5>
        <a:srgbClr val="FF0000"/>
      </a:accent5>
      <a:accent6>
        <a:srgbClr val="0071BC"/>
      </a:accent6>
      <a:hlink>
        <a:srgbClr val="0000A6"/>
      </a:hlink>
      <a:folHlink>
        <a:srgbClr val="0071BC"/>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dirty="0" err="1" smtClean="0">
            <a:gradFill>
              <a:gsLst>
                <a:gs pos="417">
                  <a:srgbClr val="000000"/>
                </a:gs>
                <a:gs pos="100000">
                  <a:srgbClr val="000000"/>
                </a:gs>
              </a:gsLst>
              <a:lin ang="5400000" scaled="0"/>
            </a:gradFill>
          </a:defRPr>
        </a:defPPr>
      </a:lstStyle>
    </a:txDef>
  </a:objectDefaults>
  <a:extraClrSchemeLst/>
</a:theme>
</file>

<file path=ppt/theme/theme28.xml><?xml version="1.0" encoding="utf-8"?>
<a:theme xmlns:a="http://schemas.openxmlformats.org/drawingml/2006/main" name="14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29.xml><?xml version="1.0" encoding="utf-8"?>
<a:theme xmlns:a="http://schemas.openxmlformats.org/drawingml/2006/main" name="15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3.xml><?xml version="1.0" encoding="utf-8"?>
<a:theme xmlns:a="http://schemas.openxmlformats.org/drawingml/2006/main" name="1_Accent Color Transition Slides">
  <a:themeElements>
    <a:clrScheme name="DevCamp-Template">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30.xml><?xml version="1.0" encoding="utf-8"?>
<a:theme xmlns:a="http://schemas.openxmlformats.org/drawingml/2006/main" name="16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31.xml><?xml version="1.0" encoding="utf-8"?>
<a:theme xmlns:a="http://schemas.openxmlformats.org/drawingml/2006/main" name="17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32.xml><?xml version="1.0" encoding="utf-8"?>
<a:theme xmlns:a="http://schemas.openxmlformats.org/drawingml/2006/main" name="18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33.xml><?xml version="1.0" encoding="utf-8"?>
<a:theme xmlns:a="http://schemas.openxmlformats.org/drawingml/2006/main" name="2_MS1444_Windows Azure Template 16x9_r08a">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34.xml><?xml version="1.0" encoding="utf-8"?>
<a:theme xmlns:a="http://schemas.openxmlformats.org/drawingml/2006/main" name="19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35.xml><?xml version="1.0" encoding="utf-8"?>
<a:theme xmlns:a="http://schemas.openxmlformats.org/drawingml/2006/main" name="20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ts val="200"/>
          </a:spcBef>
          <a:spcAft>
            <a:spcPct val="0"/>
          </a:spcAft>
          <a:defRPr sz="2800" dirty="0" smtClean="0">
            <a:ln>
              <a:solidFill>
                <a:schemeClr val="bg1">
                  <a:alpha val="0"/>
                </a:schemeClr>
              </a:solidFill>
            </a:ln>
            <a:solidFill>
              <a:schemeClr val="bg1"/>
            </a:soli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36.xml><?xml version="1.0" encoding="utf-8"?>
<a:theme xmlns:a="http://schemas.openxmlformats.org/drawingml/2006/main" name="7_Windows_Azure_DevCamp_16x9_Template - FINAL2">
  <a:themeElements>
    <a:clrScheme name="DevCamp-Template">
      <a:dk1>
        <a:srgbClr val="5F5F5F"/>
      </a:dk1>
      <a:lt1>
        <a:srgbClr val="FFFFFF"/>
      </a:lt1>
      <a:dk2>
        <a:srgbClr val="0071BC"/>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37.xml><?xml version="1.0" encoding="utf-8"?>
<a:theme xmlns:a="http://schemas.openxmlformats.org/drawingml/2006/main" name="21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38.xml><?xml version="1.0" encoding="utf-8"?>
<a:theme xmlns:a="http://schemas.openxmlformats.org/drawingml/2006/main" name="1_MS1444_Windows Azure Template 16x9_r08a">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39.xml><?xml version="1.0" encoding="utf-8"?>
<a:theme xmlns:a="http://schemas.openxmlformats.org/drawingml/2006/main" name="Metro_Template_Light_16x9">
  <a:themeElements>
    <a:clrScheme name="Microsoft Colors">
      <a:dk1>
        <a:srgbClr val="000000"/>
      </a:dk1>
      <a:lt1>
        <a:srgbClr val="FFFFFF"/>
      </a:lt1>
      <a:dk2>
        <a:srgbClr val="3F3F3F"/>
      </a:dk2>
      <a:lt2>
        <a:srgbClr val="F2F2F2"/>
      </a:lt2>
      <a:accent1>
        <a:srgbClr val="00AEEF"/>
      </a:accent1>
      <a:accent2>
        <a:srgbClr val="8CC600"/>
      </a:accent2>
      <a:accent3>
        <a:srgbClr val="FF8A00"/>
      </a:accent3>
      <a:accent4>
        <a:srgbClr val="FF0097"/>
      </a:accent4>
      <a:accent5>
        <a:srgbClr val="0071BC"/>
      </a:accent5>
      <a:accent6>
        <a:srgbClr val="910091"/>
      </a:accent6>
      <a:hlink>
        <a:srgbClr val="0070C0"/>
      </a:hlink>
      <a:folHlink>
        <a:srgbClr val="0071BC"/>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6"/>
        </a:solidFill>
        <a:ln>
          <a:noFill/>
          <a:headEnd type="none" w="med" len="med"/>
          <a:tailEnd type="none" w="med" len="med"/>
        </a:ln>
        <a:effectLst/>
      </a:spPr>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defPPr defTabSz="914099" fontAlgn="base">
          <a:spcBef>
            <a:spcPct val="0"/>
          </a:spcBef>
          <a:spcAft>
            <a:spcPct val="0"/>
          </a:spcAft>
          <a:defRPr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none" lIns="0" tIns="0" rIns="0" bIns="0" rtlCol="0">
        <a:spAutoFit/>
      </a:bodyPr>
      <a:lstStyle>
        <a:defPPr>
          <a:defRPr sz="4000" dirty="0" err="1" smtClean="0">
            <a:gradFill>
              <a:gsLst>
                <a:gs pos="0">
                  <a:schemeClr val="tx1">
                    <a:lumMod val="75000"/>
                    <a:lumOff val="25000"/>
                  </a:schemeClr>
                </a:gs>
                <a:gs pos="80000">
                  <a:schemeClr val="tx1">
                    <a:lumMod val="65000"/>
                    <a:lumOff val="35000"/>
                  </a:schemeClr>
                </a:gs>
              </a:gsLst>
              <a:lin ang="16200000" scaled="0"/>
            </a:gradFill>
            <a:latin typeface="Segoe UI Light" pitchFamily="34" charset="0"/>
          </a:defRPr>
        </a:defPPr>
      </a:lstStyle>
    </a:txDef>
  </a:objectDefaults>
  <a:extraClrSchemeLst/>
</a:theme>
</file>

<file path=ppt/theme/theme4.xml><?xml version="1.0" encoding="utf-8"?>
<a:theme xmlns:a="http://schemas.openxmlformats.org/drawingml/2006/main" name="2_Windows_Azure_DevCamp_16x9_Template - FINAL2">
  <a:themeElements>
    <a:clrScheme name="DevCamp-Template">
      <a:dk1>
        <a:srgbClr val="5F5F5F"/>
      </a:dk1>
      <a:lt1>
        <a:srgbClr val="FFFFFF"/>
      </a:lt1>
      <a:dk2>
        <a:srgbClr val="0071BC"/>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4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6.xml><?xml version="1.0" encoding="utf-8"?>
<a:theme xmlns:a="http://schemas.openxmlformats.org/drawingml/2006/main" name="1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7.xml><?xml version="1.0" encoding="utf-8"?>
<a:theme xmlns:a="http://schemas.openxmlformats.org/drawingml/2006/main" name="2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8.xml><?xml version="1.0" encoding="utf-8"?>
<a:theme xmlns:a="http://schemas.openxmlformats.org/drawingml/2006/main" name="3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9.xml><?xml version="1.0" encoding="utf-8"?>
<a:theme xmlns:a="http://schemas.openxmlformats.org/drawingml/2006/main" name="4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docProps/app.xml><?xml version="1.0" encoding="utf-8"?>
<Properties xmlns="http://schemas.openxmlformats.org/officeDocument/2006/extended-properties" xmlns:vt="http://schemas.openxmlformats.org/officeDocument/2006/docPropsVTypes">
  <TotalTime>395</TotalTime>
  <Words>408</Words>
  <Application>Microsoft Office PowerPoint</Application>
  <PresentationFormat>Widescreen</PresentationFormat>
  <Paragraphs>46</Paragraphs>
  <Slides>5</Slides>
  <Notes>5</Notes>
  <HiddenSlides>0</HiddenSlides>
  <MMClips>0</MMClips>
  <ScaleCrop>false</ScaleCrop>
  <HeadingPairs>
    <vt:vector size="8" baseType="variant">
      <vt:variant>
        <vt:lpstr>Fonts Used</vt:lpstr>
      </vt:variant>
      <vt:variant>
        <vt:i4>6</vt:i4>
      </vt:variant>
      <vt:variant>
        <vt:lpstr>Theme</vt:lpstr>
      </vt:variant>
      <vt:variant>
        <vt:i4>39</vt:i4>
      </vt:variant>
      <vt:variant>
        <vt:lpstr>Embedded OLE Servers</vt:lpstr>
      </vt:variant>
      <vt:variant>
        <vt:i4>1</vt:i4>
      </vt:variant>
      <vt:variant>
        <vt:lpstr>Slide Titles</vt:lpstr>
      </vt:variant>
      <vt:variant>
        <vt:i4>5</vt:i4>
      </vt:variant>
    </vt:vector>
  </HeadingPairs>
  <TitlesOfParts>
    <vt:vector size="51" baseType="lpstr">
      <vt:lpstr>Arial</vt:lpstr>
      <vt:lpstr>Calibri</vt:lpstr>
      <vt:lpstr>Consolas</vt:lpstr>
      <vt:lpstr>Segoe UI</vt:lpstr>
      <vt:lpstr>Segoe UI Light</vt:lpstr>
      <vt:lpstr>Wingdings</vt:lpstr>
      <vt:lpstr>Windows_Azure_DevCamp_16x9_Template - FINAL2</vt:lpstr>
      <vt:lpstr>1_Windows_Azure_DevCamp_16x9_Template - FINAL2</vt:lpstr>
      <vt:lpstr>1_Accent Color Transition Slides</vt:lpstr>
      <vt:lpstr>2_Windows_Azure_DevCamp_16x9_Template - FINAL2</vt:lpstr>
      <vt:lpstr>MS1444_Windows Azure Template 16x9_r08b</vt:lpstr>
      <vt:lpstr>1_MS1444_Windows Azure Template 16x9_r08b</vt:lpstr>
      <vt:lpstr>2_MS1444_Windows Azure Template 16x9_r08b</vt:lpstr>
      <vt:lpstr>3_MS1444_Windows Azure Template 16x9_r08b</vt:lpstr>
      <vt:lpstr>4_MS1444_Windows Azure Template 16x9_r08b</vt:lpstr>
      <vt:lpstr>5_MS1444_Windows Azure Template 16x9_r08b</vt:lpstr>
      <vt:lpstr>6_MS1444_Windows Azure Template 16x9_r08b</vt:lpstr>
      <vt:lpstr>3_Windows_Azure_DevCamp_16x9_Template - FINAL2</vt:lpstr>
      <vt:lpstr>4_Windows_Azure_DevCamp_16x9_Template - FINAL2</vt:lpstr>
      <vt:lpstr>5_Windows_Azure_DevCamp_16x9_Template - FINAL2</vt:lpstr>
      <vt:lpstr>6_Windows_Azure_DevCamp_16x9_Template - FINAL2</vt:lpstr>
      <vt:lpstr>MS1444_Windows Azure Template 16x9_r08a</vt:lpstr>
      <vt:lpstr>7_MS1444_Windows Azure Template 16x9_r08b</vt:lpstr>
      <vt:lpstr>WindowsAzureTemplate16x9</vt:lpstr>
      <vt:lpstr>8_MS1444_Windows Azure Template 16x9_r08b</vt:lpstr>
      <vt:lpstr>9_MS1444_Windows Azure Template 16x9_r08b</vt:lpstr>
      <vt:lpstr>1_WindowsAzureTemplate16x9</vt:lpstr>
      <vt:lpstr>10_MS1444_Windows Azure Template 16x9_r08b</vt:lpstr>
      <vt:lpstr>2_WindowsAzureTemplate16x9</vt:lpstr>
      <vt:lpstr>11_MS1444_Windows Azure Template 16x9_r08b</vt:lpstr>
      <vt:lpstr>12_MS1444_Windows Azure Template 16x9_r08b</vt:lpstr>
      <vt:lpstr>13_MS1444_Windows Azure Template 16x9_r08b</vt:lpstr>
      <vt:lpstr>White with Consolas font for code slides</vt:lpstr>
      <vt:lpstr>14_MS1444_Windows Azure Template 16x9_r08b</vt:lpstr>
      <vt:lpstr>15_MS1444_Windows Azure Template 16x9_r08b</vt:lpstr>
      <vt:lpstr>16_MS1444_Windows Azure Template 16x9_r08b</vt:lpstr>
      <vt:lpstr>17_MS1444_Windows Azure Template 16x9_r08b</vt:lpstr>
      <vt:lpstr>18_MS1444_Windows Azure Template 16x9_r08b</vt:lpstr>
      <vt:lpstr>2_MS1444_Windows Azure Template 16x9_r08a</vt:lpstr>
      <vt:lpstr>19_MS1444_Windows Azure Template 16x9_r08b</vt:lpstr>
      <vt:lpstr>20_MS1444_Windows Azure Template 16x9_r08b</vt:lpstr>
      <vt:lpstr>7_Windows_Azure_DevCamp_16x9_Template - FINAL2</vt:lpstr>
      <vt:lpstr>21_MS1444_Windows Azure Template 16x9_r08b</vt:lpstr>
      <vt:lpstr>1_MS1444_Windows Azure Template 16x9_r08a</vt:lpstr>
      <vt:lpstr>Metro_Template_Light_16x9</vt:lpstr>
      <vt:lpstr>think-cell Slide</vt:lpstr>
      <vt:lpstr>Day 1 Recap</vt:lpstr>
      <vt:lpstr>Day 1 recap</vt:lpstr>
      <vt:lpstr>Day 2 agenda</vt:lpstr>
      <vt:lpstr>Questions?</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Windows Azure Storage</dc:title>
  <dc:creator>Richard Conway</dc:creator>
  <cp:lastModifiedBy>Wenming Ye</cp:lastModifiedBy>
  <cp:revision>31</cp:revision>
  <dcterms:created xsi:type="dcterms:W3CDTF">2013-08-21T10:51:45Z</dcterms:created>
  <dcterms:modified xsi:type="dcterms:W3CDTF">2013-10-10T21:15:28Z</dcterms:modified>
</cp:coreProperties>
</file>